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6" r:id="rId4"/>
    <p:sldId id="258" r:id="rId5"/>
    <p:sldId id="312" r:id="rId6"/>
    <p:sldId id="313" r:id="rId7"/>
    <p:sldId id="316" r:id="rId8"/>
    <p:sldId id="318" r:id="rId9"/>
    <p:sldId id="315" r:id="rId10"/>
    <p:sldId id="261" r:id="rId11"/>
    <p:sldId id="31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66"/>
    <a:srgbClr val="321547"/>
    <a:srgbClr val="04E7E7"/>
    <a:srgbClr val="4FB6C6"/>
    <a:srgbClr val="1C72A2"/>
    <a:srgbClr val="02FFFF"/>
    <a:srgbClr val="FF09DC"/>
    <a:srgbClr val="D000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957" autoAdjust="0"/>
    <p:restoredTop sz="94660"/>
  </p:normalViewPr>
  <p:slideViewPr>
    <p:cSldViewPr snapToGrid="0" showGuides="1">
      <p:cViewPr varScale="1">
        <p:scale>
          <a:sx n="79" d="100"/>
          <a:sy n="79" d="100"/>
        </p:scale>
        <p:origin x="82" y="15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ntan nandy" userId="3205e93a23115af2" providerId="LiveId" clId="{56ADA7BE-D10B-49E3-8258-5BE9DD388B48}"/>
    <pc:docChg chg="undo custSel addSld delSld modSld">
      <pc:chgData name="sayantan nandy" userId="3205e93a23115af2" providerId="LiveId" clId="{56ADA7BE-D10B-49E3-8258-5BE9DD388B48}" dt="2022-04-02T08:36:05.319" v="2475"/>
      <pc:docMkLst>
        <pc:docMk/>
      </pc:docMkLst>
      <pc:sldChg chg="modSp mod modAnim">
        <pc:chgData name="sayantan nandy" userId="3205e93a23115af2" providerId="LiveId" clId="{56ADA7BE-D10B-49E3-8258-5BE9DD388B48}" dt="2022-04-02T08:26:20.378" v="2426" actId="1076"/>
        <pc:sldMkLst>
          <pc:docMk/>
          <pc:sldMk cId="3046177900" sldId="257"/>
        </pc:sldMkLst>
        <pc:spChg chg="mod">
          <ac:chgData name="sayantan nandy" userId="3205e93a23115af2" providerId="LiveId" clId="{56ADA7BE-D10B-49E3-8258-5BE9DD388B48}" dt="2022-04-02T08:25:46.442" v="2417" actId="1076"/>
          <ac:spMkLst>
            <pc:docMk/>
            <pc:sldMk cId="3046177900" sldId="257"/>
            <ac:spMk id="7" creationId="{A0A316AD-FC26-42BE-AA5F-6645524ABA48}"/>
          </ac:spMkLst>
        </pc:spChg>
        <pc:spChg chg="mod">
          <ac:chgData name="sayantan nandy" userId="3205e93a23115af2" providerId="LiveId" clId="{56ADA7BE-D10B-49E3-8258-5BE9DD388B48}" dt="2022-04-02T08:26:15.654" v="2425" actId="20577"/>
          <ac:spMkLst>
            <pc:docMk/>
            <pc:sldMk cId="3046177900" sldId="257"/>
            <ac:spMk id="33" creationId="{B830B578-FE79-4227-B076-F35EFCBD0E57}"/>
          </ac:spMkLst>
        </pc:spChg>
        <pc:spChg chg="mod">
          <ac:chgData name="sayantan nandy" userId="3205e93a23115af2" providerId="LiveId" clId="{56ADA7BE-D10B-49E3-8258-5BE9DD388B48}" dt="2022-04-02T08:25:30.787" v="2413" actId="1076"/>
          <ac:spMkLst>
            <pc:docMk/>
            <pc:sldMk cId="3046177900" sldId="257"/>
            <ac:spMk id="72" creationId="{6D88B873-99B7-4B1C-BAA4-8278D12F0715}"/>
          </ac:spMkLst>
        </pc:spChg>
        <pc:spChg chg="mod">
          <ac:chgData name="sayantan nandy" userId="3205e93a23115af2" providerId="LiveId" clId="{56ADA7BE-D10B-49E3-8258-5BE9DD388B48}" dt="2022-04-02T08:26:20.378" v="2426" actId="1076"/>
          <ac:spMkLst>
            <pc:docMk/>
            <pc:sldMk cId="3046177900" sldId="257"/>
            <ac:spMk id="73" creationId="{E307F5A8-2E3B-42FA-BC51-157FD4B5C5F9}"/>
          </ac:spMkLst>
        </pc:spChg>
      </pc:sldChg>
      <pc:sldChg chg="modSp mod">
        <pc:chgData name="sayantan nandy" userId="3205e93a23115af2" providerId="LiveId" clId="{56ADA7BE-D10B-49E3-8258-5BE9DD388B48}" dt="2022-04-02T08:00:04.196" v="1408" actId="339"/>
        <pc:sldMkLst>
          <pc:docMk/>
          <pc:sldMk cId="1160611898" sldId="258"/>
        </pc:sldMkLst>
        <pc:graphicFrameChg chg="modGraphic">
          <ac:chgData name="sayantan nandy" userId="3205e93a23115af2" providerId="LiveId" clId="{56ADA7BE-D10B-49E3-8258-5BE9DD388B48}" dt="2022-04-02T08:00:04.196" v="1408" actId="339"/>
          <ac:graphicFrameMkLst>
            <pc:docMk/>
            <pc:sldMk cId="1160611898" sldId="258"/>
            <ac:graphicFrameMk id="3" creationId="{68341418-EEA1-4DA9-99A9-95A56494A9C7}"/>
          </ac:graphicFrameMkLst>
        </pc:graphicFrameChg>
        <pc:graphicFrameChg chg="modGraphic">
          <ac:chgData name="sayantan nandy" userId="3205e93a23115af2" providerId="LiveId" clId="{56ADA7BE-D10B-49E3-8258-5BE9DD388B48}" dt="2022-04-02T07:59:54.399" v="1407" actId="339"/>
          <ac:graphicFrameMkLst>
            <pc:docMk/>
            <pc:sldMk cId="1160611898" sldId="258"/>
            <ac:graphicFrameMk id="4" creationId="{648F6270-F1E0-45F8-B500-EAF8E7C483E0}"/>
          </ac:graphicFrameMkLst>
        </pc:graphicFrameChg>
      </pc:sldChg>
      <pc:sldChg chg="modSp mod">
        <pc:chgData name="sayantan nandy" userId="3205e93a23115af2" providerId="LiveId" clId="{56ADA7BE-D10B-49E3-8258-5BE9DD388B48}" dt="2022-04-02T08:24:48.342" v="2387" actId="255"/>
        <pc:sldMkLst>
          <pc:docMk/>
          <pc:sldMk cId="3839303340" sldId="259"/>
        </pc:sldMkLst>
        <pc:spChg chg="mod">
          <ac:chgData name="sayantan nandy" userId="3205e93a23115af2" providerId="LiveId" clId="{56ADA7BE-D10B-49E3-8258-5BE9DD388B48}" dt="2022-04-02T08:24:48.342" v="2387" actId="255"/>
          <ac:spMkLst>
            <pc:docMk/>
            <pc:sldMk cId="3839303340" sldId="259"/>
            <ac:spMk id="200" creationId="{B2F3C9AB-D674-4823-8D3F-D608E09BE275}"/>
          </ac:spMkLst>
        </pc:spChg>
      </pc:sldChg>
      <pc:sldChg chg="modTransition">
        <pc:chgData name="sayantan nandy" userId="3205e93a23115af2" providerId="LiveId" clId="{56ADA7BE-D10B-49E3-8258-5BE9DD388B48}" dt="2022-04-02T08:28:31.834" v="2435"/>
        <pc:sldMkLst>
          <pc:docMk/>
          <pc:sldMk cId="1217789496" sldId="261"/>
        </pc:sldMkLst>
      </pc:sldChg>
      <pc:sldChg chg="modTransition">
        <pc:chgData name="sayantan nandy" userId="3205e93a23115af2" providerId="LiveId" clId="{56ADA7BE-D10B-49E3-8258-5BE9DD388B48}" dt="2022-04-02T08:28:03.694" v="2430"/>
        <pc:sldMkLst>
          <pc:docMk/>
          <pc:sldMk cId="3401813588" sldId="312"/>
        </pc:sldMkLst>
      </pc:sldChg>
      <pc:sldChg chg="modSp mod modTransition">
        <pc:chgData name="sayantan nandy" userId="3205e93a23115af2" providerId="LiveId" clId="{56ADA7BE-D10B-49E3-8258-5BE9DD388B48}" dt="2022-04-02T08:28:10.936" v="2431"/>
        <pc:sldMkLst>
          <pc:docMk/>
          <pc:sldMk cId="1922261160" sldId="313"/>
        </pc:sldMkLst>
        <pc:spChg chg="mod">
          <ac:chgData name="sayantan nandy" userId="3205e93a23115af2" providerId="LiveId" clId="{56ADA7BE-D10B-49E3-8258-5BE9DD388B48}" dt="2022-04-02T07:18:40.926" v="0" actId="1076"/>
          <ac:spMkLst>
            <pc:docMk/>
            <pc:sldMk cId="1922261160" sldId="313"/>
            <ac:spMk id="16" creationId="{F2602D99-1EAF-4F42-AD5B-486EA0E52F4C}"/>
          </ac:spMkLst>
        </pc:spChg>
      </pc:sldChg>
      <pc:sldChg chg="modSp del">
        <pc:chgData name="sayantan nandy" userId="3205e93a23115af2" providerId="LiveId" clId="{56ADA7BE-D10B-49E3-8258-5BE9DD388B48}" dt="2022-04-02T07:23:02.450" v="533" actId="47"/>
        <pc:sldMkLst>
          <pc:docMk/>
          <pc:sldMk cId="2389676153" sldId="314"/>
        </pc:sldMkLst>
        <pc:spChg chg="mod">
          <ac:chgData name="sayantan nandy" userId="3205e93a23115af2" providerId="LiveId" clId="{56ADA7BE-D10B-49E3-8258-5BE9DD388B48}" dt="2022-04-02T07:19:30.532" v="5" actId="404"/>
          <ac:spMkLst>
            <pc:docMk/>
            <pc:sldMk cId="2389676153" sldId="314"/>
            <ac:spMk id="35" creationId="{3F20754E-483F-4F7C-AECE-C3EA7302E1DB}"/>
          </ac:spMkLst>
        </pc:spChg>
      </pc:sldChg>
      <pc:sldChg chg="delSp modSp add del mod modTransition delAnim modAnim">
        <pc:chgData name="sayantan nandy" userId="3205e93a23115af2" providerId="LiveId" clId="{56ADA7BE-D10B-49E3-8258-5BE9DD388B48}" dt="2022-04-02T08:32:09.842" v="2454"/>
        <pc:sldMkLst>
          <pc:docMk/>
          <pc:sldMk cId="119958212" sldId="315"/>
        </pc:sldMkLst>
        <pc:spChg chg="mod">
          <ac:chgData name="sayantan nandy" userId="3205e93a23115af2" providerId="LiveId" clId="{56ADA7BE-D10B-49E3-8258-5BE9DD388B48}" dt="2022-04-02T08:01:49.345" v="1411" actId="20577"/>
          <ac:spMkLst>
            <pc:docMk/>
            <pc:sldMk cId="119958212" sldId="315"/>
            <ac:spMk id="26" creationId="{D93FB71A-5880-4D2B-A900-F68297A56CA5}"/>
          </ac:spMkLst>
        </pc:spChg>
        <pc:spChg chg="del mod">
          <ac:chgData name="sayantan nandy" userId="3205e93a23115af2" providerId="LiveId" clId="{56ADA7BE-D10B-49E3-8258-5BE9DD388B48}" dt="2022-04-02T08:08:31.877" v="1912" actId="1038"/>
          <ac:spMkLst>
            <pc:docMk/>
            <pc:sldMk cId="119958212" sldId="315"/>
            <ac:spMk id="27" creationId="{B7660DA2-6A48-4015-8D9A-F2365C91BC7A}"/>
          </ac:spMkLst>
        </pc:spChg>
        <pc:spChg chg="mod">
          <ac:chgData name="sayantan nandy" userId="3205e93a23115af2" providerId="LiveId" clId="{56ADA7BE-D10B-49E3-8258-5BE9DD388B48}" dt="2022-04-02T08:08:40.197" v="1933" actId="1036"/>
          <ac:spMkLst>
            <pc:docMk/>
            <pc:sldMk cId="119958212" sldId="315"/>
            <ac:spMk id="29" creationId="{E8BA6AF5-3C57-43AB-ACE5-462D109AEE7E}"/>
          </ac:spMkLst>
        </pc:spChg>
        <pc:spChg chg="mod">
          <ac:chgData name="sayantan nandy" userId="3205e93a23115af2" providerId="LiveId" clId="{56ADA7BE-D10B-49E3-8258-5BE9DD388B48}" dt="2022-04-02T08:02:44.314" v="1416" actId="14100"/>
          <ac:spMkLst>
            <pc:docMk/>
            <pc:sldMk cId="119958212" sldId="315"/>
            <ac:spMk id="35" creationId="{3F20754E-483F-4F7C-AECE-C3EA7302E1DB}"/>
          </ac:spMkLst>
        </pc:spChg>
        <pc:spChg chg="del mod">
          <ac:chgData name="sayantan nandy" userId="3205e93a23115af2" providerId="LiveId" clId="{56ADA7BE-D10B-49E3-8258-5BE9DD388B48}" dt="2022-04-02T08:04:16.692" v="1582" actId="20577"/>
          <ac:spMkLst>
            <pc:docMk/>
            <pc:sldMk cId="119958212" sldId="315"/>
            <ac:spMk id="38" creationId="{AD477000-613D-49A6-95AD-BCC35DAE4065}"/>
          </ac:spMkLst>
        </pc:spChg>
      </pc:sldChg>
      <pc:sldChg chg="modSp mod modTransition">
        <pc:chgData name="sayantan nandy" userId="3205e93a23115af2" providerId="LiveId" clId="{56ADA7BE-D10B-49E3-8258-5BE9DD388B48}" dt="2022-04-02T08:28:16.178" v="2432"/>
        <pc:sldMkLst>
          <pc:docMk/>
          <pc:sldMk cId="2660985945" sldId="316"/>
        </pc:sldMkLst>
        <pc:spChg chg="mod">
          <ac:chgData name="sayantan nandy" userId="3205e93a23115af2" providerId="LiveId" clId="{56ADA7BE-D10B-49E3-8258-5BE9DD388B48}" dt="2022-04-02T07:44:48.504" v="1406" actId="1035"/>
          <ac:spMkLst>
            <pc:docMk/>
            <pc:sldMk cId="2660985945" sldId="316"/>
            <ac:spMk id="27" creationId="{081B3B06-6B80-4B29-BA26-B6F05A57A76E}"/>
          </ac:spMkLst>
        </pc:spChg>
        <pc:spChg chg="mod">
          <ac:chgData name="sayantan nandy" userId="3205e93a23115af2" providerId="LiveId" clId="{56ADA7BE-D10B-49E3-8258-5BE9DD388B48}" dt="2022-04-02T07:44:48.504" v="1406" actId="1035"/>
          <ac:spMkLst>
            <pc:docMk/>
            <pc:sldMk cId="2660985945" sldId="316"/>
            <ac:spMk id="29" creationId="{43C321D0-79B5-47ED-ABCE-67D34F5FF1E5}"/>
          </ac:spMkLst>
        </pc:spChg>
        <pc:spChg chg="mod">
          <ac:chgData name="sayantan nandy" userId="3205e93a23115af2" providerId="LiveId" clId="{56ADA7BE-D10B-49E3-8258-5BE9DD388B48}" dt="2022-04-02T07:44:39.955" v="1379" actId="20577"/>
          <ac:spMkLst>
            <pc:docMk/>
            <pc:sldMk cId="2660985945" sldId="316"/>
            <ac:spMk id="38" creationId="{AD477000-613D-49A6-95AD-BCC35DAE4065}"/>
          </ac:spMkLst>
        </pc:spChg>
      </pc:sldChg>
      <pc:sldChg chg="modAnim">
        <pc:chgData name="sayantan nandy" userId="3205e93a23115af2" providerId="LiveId" clId="{56ADA7BE-D10B-49E3-8258-5BE9DD388B48}" dt="2022-04-02T08:36:05.319" v="2475"/>
        <pc:sldMkLst>
          <pc:docMk/>
          <pc:sldMk cId="828119694" sldId="317"/>
        </pc:sldMkLst>
      </pc:sldChg>
      <pc:sldChg chg="addSp delSp modSp add mod modTransition delAnim modAnim">
        <pc:chgData name="sayantan nandy" userId="3205e93a23115af2" providerId="LiveId" clId="{56ADA7BE-D10B-49E3-8258-5BE9DD388B48}" dt="2022-04-02T08:31:33.876" v="2450" actId="14100"/>
        <pc:sldMkLst>
          <pc:docMk/>
          <pc:sldMk cId="2081151594" sldId="318"/>
        </pc:sldMkLst>
        <pc:spChg chg="mod">
          <ac:chgData name="sayantan nandy" userId="3205e93a23115af2" providerId="LiveId" clId="{56ADA7BE-D10B-49E3-8258-5BE9DD388B48}" dt="2022-04-02T08:31:26.189" v="2449" actId="14100"/>
          <ac:spMkLst>
            <pc:docMk/>
            <pc:sldMk cId="2081151594" sldId="318"/>
            <ac:spMk id="6" creationId="{4CF99B2A-48D4-43EA-8B72-C5F04F0EA24D}"/>
          </ac:spMkLst>
        </pc:spChg>
        <pc:spChg chg="mod">
          <ac:chgData name="sayantan nandy" userId="3205e93a23115af2" providerId="LiveId" clId="{56ADA7BE-D10B-49E3-8258-5BE9DD388B48}" dt="2022-04-02T08:31:33.876" v="2450" actId="14100"/>
          <ac:spMkLst>
            <pc:docMk/>
            <pc:sldMk cId="2081151594" sldId="318"/>
            <ac:spMk id="14" creationId="{DF2D2C66-0A49-4ED6-A4CA-23A3733CB897}"/>
          </ac:spMkLst>
        </pc:spChg>
        <pc:spChg chg="mod">
          <ac:chgData name="sayantan nandy" userId="3205e93a23115af2" providerId="LiveId" clId="{56ADA7BE-D10B-49E3-8258-5BE9DD388B48}" dt="2022-04-02T07:36:48.859" v="685" actId="20577"/>
          <ac:spMkLst>
            <pc:docMk/>
            <pc:sldMk cId="2081151594" sldId="318"/>
            <ac:spMk id="26" creationId="{D93FB71A-5880-4D2B-A900-F68297A56CA5}"/>
          </ac:spMkLst>
        </pc:spChg>
        <pc:spChg chg="mod">
          <ac:chgData name="sayantan nandy" userId="3205e93a23115af2" providerId="LiveId" clId="{56ADA7BE-D10B-49E3-8258-5BE9DD388B48}" dt="2022-04-02T07:39:10.305" v="938" actId="1036"/>
          <ac:spMkLst>
            <pc:docMk/>
            <pc:sldMk cId="2081151594" sldId="318"/>
            <ac:spMk id="27" creationId="{081B3B06-6B80-4B29-BA26-B6F05A57A76E}"/>
          </ac:spMkLst>
        </pc:spChg>
        <pc:spChg chg="mod">
          <ac:chgData name="sayantan nandy" userId="3205e93a23115af2" providerId="LiveId" clId="{56ADA7BE-D10B-49E3-8258-5BE9DD388B48}" dt="2022-04-02T07:40:22.481" v="1094" actId="1038"/>
          <ac:spMkLst>
            <pc:docMk/>
            <pc:sldMk cId="2081151594" sldId="318"/>
            <ac:spMk id="29" creationId="{43C321D0-79B5-47ED-ABCE-67D34F5FF1E5}"/>
          </ac:spMkLst>
        </pc:spChg>
        <pc:spChg chg="mod">
          <ac:chgData name="sayantan nandy" userId="3205e93a23115af2" providerId="LiveId" clId="{56ADA7BE-D10B-49E3-8258-5BE9DD388B48}" dt="2022-04-02T07:35:14.449" v="567" actId="20577"/>
          <ac:spMkLst>
            <pc:docMk/>
            <pc:sldMk cId="2081151594" sldId="318"/>
            <ac:spMk id="34" creationId="{551E383F-BAC3-43EA-9A9C-679B3297675B}"/>
          </ac:spMkLst>
        </pc:spChg>
        <pc:spChg chg="mod">
          <ac:chgData name="sayantan nandy" userId="3205e93a23115af2" providerId="LiveId" clId="{56ADA7BE-D10B-49E3-8258-5BE9DD388B48}" dt="2022-04-02T07:35:40.716" v="573" actId="255"/>
          <ac:spMkLst>
            <pc:docMk/>
            <pc:sldMk cId="2081151594" sldId="318"/>
            <ac:spMk id="35" creationId="{3F20754E-483F-4F7C-AECE-C3EA7302E1DB}"/>
          </ac:spMkLst>
        </pc:spChg>
        <pc:spChg chg="mod">
          <ac:chgData name="sayantan nandy" userId="3205e93a23115af2" providerId="LiveId" clId="{56ADA7BE-D10B-49E3-8258-5BE9DD388B48}" dt="2022-04-02T07:37:41.726" v="755" actId="20577"/>
          <ac:spMkLst>
            <pc:docMk/>
            <pc:sldMk cId="2081151594" sldId="318"/>
            <ac:spMk id="38" creationId="{AD477000-613D-49A6-95AD-BCC35DAE4065}"/>
          </ac:spMkLst>
        </pc:spChg>
        <pc:picChg chg="del">
          <ac:chgData name="sayantan nandy" userId="3205e93a23115af2" providerId="LiveId" clId="{56ADA7BE-D10B-49E3-8258-5BE9DD388B48}" dt="2022-04-02T07:33:19.272" v="539" actId="478"/>
          <ac:picMkLst>
            <pc:docMk/>
            <pc:sldMk cId="2081151594" sldId="318"/>
            <ac:picMk id="3" creationId="{24A54225-0F42-4D38-8AC5-E81BEC0030DA}"/>
          </ac:picMkLst>
        </pc:picChg>
        <pc:picChg chg="add mod modCrop">
          <ac:chgData name="sayantan nandy" userId="3205e93a23115af2" providerId="LiveId" clId="{56ADA7BE-D10B-49E3-8258-5BE9DD388B48}" dt="2022-04-02T08:31:06.022" v="2448" actId="1076"/>
          <ac:picMkLst>
            <pc:docMk/>
            <pc:sldMk cId="2081151594" sldId="318"/>
            <ac:picMk id="4" creationId="{34965408-68E9-45BF-8217-A46BDD875E67}"/>
          </ac:picMkLst>
        </pc:picChg>
      </pc:sldChg>
      <pc:sldChg chg="add del">
        <pc:chgData name="sayantan nandy" userId="3205e93a23115af2" providerId="LiveId" clId="{56ADA7BE-D10B-49E3-8258-5BE9DD388B48}" dt="2022-04-02T07:33:05.968" v="536" actId="47"/>
        <pc:sldMkLst>
          <pc:docMk/>
          <pc:sldMk cId="2924958303" sldId="31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F3E0-D434-4A16-BC22-4FC96983E2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5F816AF-C8A1-4BDB-80AC-0DFAA29AE6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4AD21D-736B-4924-BF94-BC20458D0E7E}"/>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5" name="Footer Placeholder 4">
            <a:extLst>
              <a:ext uri="{FF2B5EF4-FFF2-40B4-BE49-F238E27FC236}">
                <a16:creationId xmlns:a16="http://schemas.microsoft.com/office/drawing/2014/main" id="{446E4F71-58F5-426F-BC8B-5292D0AD39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9AF6EF-6307-4D4A-9690-DD6F149CC608}"/>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418304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0E8E-530A-484E-A6E8-AAFC49FF7B2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32EA5A-E8B8-4A83-878E-D5E74C93AD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E33DB4-5371-44FD-84FC-F49F3622316C}"/>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5" name="Footer Placeholder 4">
            <a:extLst>
              <a:ext uri="{FF2B5EF4-FFF2-40B4-BE49-F238E27FC236}">
                <a16:creationId xmlns:a16="http://schemas.microsoft.com/office/drawing/2014/main" id="{452C1200-301A-47DA-A73A-143A47B43F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6DA208-DE59-43D0-8C81-195383DA2F3E}"/>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728689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4E85C-51EA-4705-849C-D1026CBF3F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9B5225-44DC-499E-9A20-C60F8FBA3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F2E53E-0893-47C0-999E-054DDD554407}"/>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5" name="Footer Placeholder 4">
            <a:extLst>
              <a:ext uri="{FF2B5EF4-FFF2-40B4-BE49-F238E27FC236}">
                <a16:creationId xmlns:a16="http://schemas.microsoft.com/office/drawing/2014/main" id="{FDDE2E65-3AED-4ACA-AA66-003C71FE61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B11324-E11E-4AE5-BFC4-F851BC7BF4FA}"/>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4182335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013A-4BC9-44B6-89CC-8F0C2FA627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E43844-FE40-4AA9-9152-1C0BBB94EB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C4D7E-0B92-4B89-A7B7-3EA21D43E353}"/>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5" name="Footer Placeholder 4">
            <a:extLst>
              <a:ext uri="{FF2B5EF4-FFF2-40B4-BE49-F238E27FC236}">
                <a16:creationId xmlns:a16="http://schemas.microsoft.com/office/drawing/2014/main" id="{01A2C21A-3698-431F-B1DC-5023583BA6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384ED2-7103-4E90-81E0-939C0473C8FF}"/>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180567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F44E-85A9-4B12-858F-60640C58EB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D19D182-940B-49C7-8BFE-13BC2735B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26004B-5D38-472F-BCFE-46109EA5E27D}"/>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5" name="Footer Placeholder 4">
            <a:extLst>
              <a:ext uri="{FF2B5EF4-FFF2-40B4-BE49-F238E27FC236}">
                <a16:creationId xmlns:a16="http://schemas.microsoft.com/office/drawing/2014/main" id="{AC30BF7C-5897-4C31-88D4-7B989D780E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87388B-8BAD-4B08-843C-40FA095604F6}"/>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1627013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EC25-CC8A-43D5-A0BF-A8CAA4A3DE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B3B0E6-A086-459A-BD91-8A74EF3C74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E81463-4126-452E-BD11-364B7FF115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745881-025F-40CF-9B16-E2E4B7DDBF48}"/>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6" name="Footer Placeholder 5">
            <a:extLst>
              <a:ext uri="{FF2B5EF4-FFF2-40B4-BE49-F238E27FC236}">
                <a16:creationId xmlns:a16="http://schemas.microsoft.com/office/drawing/2014/main" id="{259CAD2A-A2A4-425C-9454-AC239D0EEA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7FCAF8-9AC1-4F80-95BF-267B2F75A365}"/>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3729906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79594-21B1-46E1-82AF-47EF09BE5F2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1C1DE0-F66D-48CA-A250-F39FC86083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F5579E-BE0E-4E9F-A7C0-45311E54AE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9ADC4B-A6D4-4638-9118-7DFBB78D41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7B99C3-079E-41C9-8821-06DAFDD45A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D033DD-23E3-4896-AFC5-B0D8205AA971}"/>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8" name="Footer Placeholder 7">
            <a:extLst>
              <a:ext uri="{FF2B5EF4-FFF2-40B4-BE49-F238E27FC236}">
                <a16:creationId xmlns:a16="http://schemas.microsoft.com/office/drawing/2014/main" id="{7A031009-D263-45A7-A82A-D7F57687E9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686ECC8-1EB6-4A38-ABA2-0D6425D375BA}"/>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2133811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3120-0324-4494-8834-D6E9B4533B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2203B5-D856-4A6B-A4F0-31337845333D}"/>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4" name="Footer Placeholder 3">
            <a:extLst>
              <a:ext uri="{FF2B5EF4-FFF2-40B4-BE49-F238E27FC236}">
                <a16:creationId xmlns:a16="http://schemas.microsoft.com/office/drawing/2014/main" id="{6DDF3F03-2E5D-45E2-A0A0-7CC85571F93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7863E1C-9310-4935-8AE1-08FFC1F9C2E8}"/>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396729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6E44A-F10C-4EBE-B347-3CF53831218C}"/>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3" name="Footer Placeholder 2">
            <a:extLst>
              <a:ext uri="{FF2B5EF4-FFF2-40B4-BE49-F238E27FC236}">
                <a16:creationId xmlns:a16="http://schemas.microsoft.com/office/drawing/2014/main" id="{ECBC09C8-2D30-4DB2-94B2-457955BCF5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2A7FE2-18FB-46F0-A936-CFAEF6A356C0}"/>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2672425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6450-2287-4C51-930E-886AA1FF04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EC8073-E641-4B56-9EB1-5D19E6334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EB7AE2-EB1E-49C6-A92F-B32F816C8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9DFAC-045C-4EEA-8FE1-53C0DEBE5A06}"/>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6" name="Footer Placeholder 5">
            <a:extLst>
              <a:ext uri="{FF2B5EF4-FFF2-40B4-BE49-F238E27FC236}">
                <a16:creationId xmlns:a16="http://schemas.microsoft.com/office/drawing/2014/main" id="{0D640602-E5E7-4BAB-BF9D-A454FA33EE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7C4A03-8228-4D5C-A05F-9B5A8A4CDFF1}"/>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304851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EABB-1C98-4360-8EDD-7D989DF1C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2EE45B-755B-4CF6-A503-769634EE67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5B2A5F-D57B-4D72-951D-C607377900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60E35D-4A5D-46EA-BBA5-8D7B32F96B02}"/>
              </a:ext>
            </a:extLst>
          </p:cNvPr>
          <p:cNvSpPr>
            <a:spLocks noGrp="1"/>
          </p:cNvSpPr>
          <p:nvPr>
            <p:ph type="dt" sz="half" idx="10"/>
          </p:nvPr>
        </p:nvSpPr>
        <p:spPr/>
        <p:txBody>
          <a:bodyPr/>
          <a:lstStyle/>
          <a:p>
            <a:fld id="{85813427-6B3F-4C02-83AB-9F12A2B591DF}" type="datetimeFigureOut">
              <a:rPr lang="en-IN" smtClean="0"/>
              <a:t>09-04-2022</a:t>
            </a:fld>
            <a:endParaRPr lang="en-IN"/>
          </a:p>
        </p:txBody>
      </p:sp>
      <p:sp>
        <p:nvSpPr>
          <p:cNvPr id="6" name="Footer Placeholder 5">
            <a:extLst>
              <a:ext uri="{FF2B5EF4-FFF2-40B4-BE49-F238E27FC236}">
                <a16:creationId xmlns:a16="http://schemas.microsoft.com/office/drawing/2014/main" id="{420AB88D-4578-4E3B-BF2F-51B961A958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A74E18-01CE-4A15-9B45-37AB5247DD07}"/>
              </a:ext>
            </a:extLst>
          </p:cNvPr>
          <p:cNvSpPr>
            <a:spLocks noGrp="1"/>
          </p:cNvSpPr>
          <p:nvPr>
            <p:ph type="sldNum" sz="quarter" idx="12"/>
          </p:nvPr>
        </p:nvSpPr>
        <p:spPr/>
        <p:txBody>
          <a:bodyPr/>
          <a:lstStyle/>
          <a:p>
            <a:fld id="{F6C1CBD7-3E78-4156-AA53-14A9A0B4FA58}" type="slidenum">
              <a:rPr lang="en-IN" smtClean="0"/>
              <a:t>‹#›</a:t>
            </a:fld>
            <a:endParaRPr lang="en-IN"/>
          </a:p>
        </p:txBody>
      </p:sp>
    </p:spTree>
    <p:extLst>
      <p:ext uri="{BB962C8B-B14F-4D97-AF65-F5344CB8AC3E}">
        <p14:creationId xmlns:p14="http://schemas.microsoft.com/office/powerpoint/2010/main" val="3619135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36546-6932-45B9-8C32-5C4D1E1615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B00D43-5845-4B82-A8BA-F9E70FE515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1C6436-19EA-440B-B65A-981C8133B9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13427-6B3F-4C02-83AB-9F12A2B591DF}" type="datetimeFigureOut">
              <a:rPr lang="en-IN" smtClean="0"/>
              <a:t>09-04-2022</a:t>
            </a:fld>
            <a:endParaRPr lang="en-IN"/>
          </a:p>
        </p:txBody>
      </p:sp>
      <p:sp>
        <p:nvSpPr>
          <p:cNvPr id="5" name="Footer Placeholder 4">
            <a:extLst>
              <a:ext uri="{FF2B5EF4-FFF2-40B4-BE49-F238E27FC236}">
                <a16:creationId xmlns:a16="http://schemas.microsoft.com/office/drawing/2014/main" id="{798619A2-4739-4449-9FCE-FBEB200A2E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205FAF5-B300-4CBA-8282-448E27538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1CBD7-3E78-4156-AA53-14A9A0B4FA58}" type="slidenum">
              <a:rPr lang="en-IN" smtClean="0"/>
              <a:t>‹#›</a:t>
            </a:fld>
            <a:endParaRPr lang="en-IN"/>
          </a:p>
        </p:txBody>
      </p:sp>
    </p:spTree>
    <p:extLst>
      <p:ext uri="{BB962C8B-B14F-4D97-AF65-F5344CB8AC3E}">
        <p14:creationId xmlns:p14="http://schemas.microsoft.com/office/powerpoint/2010/main" val="2685465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17/06/relationships/model3d" Target="../media/model3d6.glb"/><Relationship Id="rId18" Type="http://schemas.openxmlformats.org/officeDocument/2006/relationships/image" Target="../media/image13.png"/><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image" Target="../media/image10.png"/><Relationship Id="rId17" Type="http://schemas.microsoft.com/office/2017/06/relationships/model3d" Target="../media/model3d8.glb"/><Relationship Id="rId2" Type="http://schemas.openxmlformats.org/officeDocument/2006/relationships/image" Target="../media/image5.jpg"/><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17/06/relationships/model3d" Target="../media/model3d5.glb"/><Relationship Id="rId5" Type="http://schemas.microsoft.com/office/2017/06/relationships/model3d" Target="../media/model3d2.glb"/><Relationship Id="rId15" Type="http://schemas.microsoft.com/office/2017/06/relationships/model3d" Target="../media/model3d7.glb"/><Relationship Id="rId10" Type="http://schemas.openxmlformats.org/officeDocument/2006/relationships/image" Target="../media/image9.png"/><Relationship Id="rId4" Type="http://schemas.openxmlformats.org/officeDocument/2006/relationships/image" Target="../media/image6.png"/><Relationship Id="rId9" Type="http://schemas.microsoft.com/office/2017/06/relationships/model3d" Target="../media/model3d4.glb"/><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simple.wikipedia.org/wiki/Twitter#cite_note-7" TargetMode="External"/><Relationship Id="rId5" Type="http://schemas.openxmlformats.org/officeDocument/2006/relationships/hyperlink" Target="https://simple.wikipedia.org/wiki/SMS" TargetMode="External"/><Relationship Id="rId4" Type="http://schemas.openxmlformats.org/officeDocument/2006/relationships/hyperlink" Target="https://simple.wikipedia.org/wiki/Smartphon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0B6EDE-E47F-4349-A93D-F77549CD363E}"/>
              </a:ext>
            </a:extLst>
          </p:cNvPr>
          <p:cNvSpPr/>
          <p:nvPr/>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0A316AD-FC26-42BE-AA5F-6645524ABA48}"/>
              </a:ext>
            </a:extLst>
          </p:cNvPr>
          <p:cNvSpPr/>
          <p:nvPr/>
        </p:nvSpPr>
        <p:spPr>
          <a:xfrm>
            <a:off x="0" y="0"/>
            <a:ext cx="12192000" cy="6858000"/>
          </a:xfrm>
          <a:prstGeom prst="rect">
            <a:avLst/>
          </a:prstGeom>
          <a:gradFill flip="none" rotWithShape="1">
            <a:gsLst>
              <a:gs pos="0">
                <a:srgbClr val="0D1821"/>
              </a:gs>
              <a:gs pos="100000">
                <a:srgbClr val="0D1821">
                  <a:alpha val="72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8C1F2578-6E84-4A47-AC1D-59F88C03EBD1}"/>
              </a:ext>
            </a:extLst>
          </p:cNvPr>
          <p:cNvGrpSpPr/>
          <p:nvPr/>
        </p:nvGrpSpPr>
        <p:grpSpPr>
          <a:xfrm>
            <a:off x="729448" y="9857589"/>
            <a:ext cx="1231900" cy="2171700"/>
            <a:chOff x="2336800" y="2082800"/>
            <a:chExt cx="1231900" cy="2171700"/>
          </a:xfrm>
        </p:grpSpPr>
        <p:sp>
          <p:nvSpPr>
            <p:cNvPr id="8" name="Arrow: Up 7">
              <a:extLst>
                <a:ext uri="{FF2B5EF4-FFF2-40B4-BE49-F238E27FC236}">
                  <a16:creationId xmlns:a16="http://schemas.microsoft.com/office/drawing/2014/main" id="{5A5368DB-8DB9-46CE-8E48-5E279EB06A1D}"/>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Up 8">
              <a:extLst>
                <a:ext uri="{FF2B5EF4-FFF2-40B4-BE49-F238E27FC236}">
                  <a16:creationId xmlns:a16="http://schemas.microsoft.com/office/drawing/2014/main" id="{FF846534-8F65-422A-9798-F20BA6C0D7F4}"/>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21E22EB1-53DC-4B9B-85A1-B96B2FD596BA}"/>
              </a:ext>
            </a:extLst>
          </p:cNvPr>
          <p:cNvGrpSpPr/>
          <p:nvPr/>
        </p:nvGrpSpPr>
        <p:grpSpPr>
          <a:xfrm>
            <a:off x="2172666" y="12422989"/>
            <a:ext cx="1008573" cy="1778000"/>
            <a:chOff x="2336800" y="2082800"/>
            <a:chExt cx="1231900" cy="2171700"/>
          </a:xfrm>
        </p:grpSpPr>
        <p:sp>
          <p:nvSpPr>
            <p:cNvPr id="12" name="Arrow: Up 11">
              <a:extLst>
                <a:ext uri="{FF2B5EF4-FFF2-40B4-BE49-F238E27FC236}">
                  <a16:creationId xmlns:a16="http://schemas.microsoft.com/office/drawing/2014/main" id="{B62DED39-78B2-4ECF-9B5A-B6BCF0F174FE}"/>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Up 12">
              <a:extLst>
                <a:ext uri="{FF2B5EF4-FFF2-40B4-BE49-F238E27FC236}">
                  <a16:creationId xmlns:a16="http://schemas.microsoft.com/office/drawing/2014/main" id="{3CF8D2F1-398E-4B4B-9F21-9D12D5399F58}"/>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a:extLst>
              <a:ext uri="{FF2B5EF4-FFF2-40B4-BE49-F238E27FC236}">
                <a16:creationId xmlns:a16="http://schemas.microsoft.com/office/drawing/2014/main" id="{51297698-0239-4527-97B0-93EC57A8FED7}"/>
              </a:ext>
            </a:extLst>
          </p:cNvPr>
          <p:cNvGrpSpPr/>
          <p:nvPr/>
        </p:nvGrpSpPr>
        <p:grpSpPr>
          <a:xfrm>
            <a:off x="5847547" y="11197067"/>
            <a:ext cx="1708150" cy="3011275"/>
            <a:chOff x="2336800" y="2082800"/>
            <a:chExt cx="1231900" cy="2171700"/>
          </a:xfrm>
        </p:grpSpPr>
        <p:sp>
          <p:nvSpPr>
            <p:cNvPr id="15" name="Arrow: Up 14">
              <a:extLst>
                <a:ext uri="{FF2B5EF4-FFF2-40B4-BE49-F238E27FC236}">
                  <a16:creationId xmlns:a16="http://schemas.microsoft.com/office/drawing/2014/main" id="{9962B8BB-247C-4D55-A9F6-C67B2320BEAE}"/>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Up 15">
              <a:extLst>
                <a:ext uri="{FF2B5EF4-FFF2-40B4-BE49-F238E27FC236}">
                  <a16:creationId xmlns:a16="http://schemas.microsoft.com/office/drawing/2014/main" id="{327DBD17-3BE3-4C20-93E6-30D4D6F14412}"/>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a:extLst>
              <a:ext uri="{FF2B5EF4-FFF2-40B4-BE49-F238E27FC236}">
                <a16:creationId xmlns:a16="http://schemas.microsoft.com/office/drawing/2014/main" id="{8D52529B-46AF-465C-AB01-F927AC264F99}"/>
              </a:ext>
            </a:extLst>
          </p:cNvPr>
          <p:cNvGrpSpPr/>
          <p:nvPr/>
        </p:nvGrpSpPr>
        <p:grpSpPr>
          <a:xfrm>
            <a:off x="10768256" y="12118189"/>
            <a:ext cx="1275124" cy="2247900"/>
            <a:chOff x="2336800" y="2082800"/>
            <a:chExt cx="1231900" cy="2171700"/>
          </a:xfrm>
        </p:grpSpPr>
        <p:sp>
          <p:nvSpPr>
            <p:cNvPr id="18" name="Arrow: Up 17">
              <a:extLst>
                <a:ext uri="{FF2B5EF4-FFF2-40B4-BE49-F238E27FC236}">
                  <a16:creationId xmlns:a16="http://schemas.microsoft.com/office/drawing/2014/main" id="{448119BF-EF71-4342-886A-E070FA935ACE}"/>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Up 18">
              <a:extLst>
                <a:ext uri="{FF2B5EF4-FFF2-40B4-BE49-F238E27FC236}">
                  <a16:creationId xmlns:a16="http://schemas.microsoft.com/office/drawing/2014/main" id="{48C2180B-9663-4EF0-99CD-BED1EDD5A3C5}"/>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10D93BDF-07BA-4B75-9D7F-2DF6831F23D2}"/>
              </a:ext>
            </a:extLst>
          </p:cNvPr>
          <p:cNvGrpSpPr/>
          <p:nvPr/>
        </p:nvGrpSpPr>
        <p:grpSpPr>
          <a:xfrm>
            <a:off x="9917356" y="7607357"/>
            <a:ext cx="1708692" cy="3012232"/>
            <a:chOff x="2336800" y="2082800"/>
            <a:chExt cx="1231900" cy="2171700"/>
          </a:xfrm>
        </p:grpSpPr>
        <p:sp>
          <p:nvSpPr>
            <p:cNvPr id="21" name="Arrow: Up 20">
              <a:extLst>
                <a:ext uri="{FF2B5EF4-FFF2-40B4-BE49-F238E27FC236}">
                  <a16:creationId xmlns:a16="http://schemas.microsoft.com/office/drawing/2014/main" id="{FB56FCF1-5A66-4BBE-902E-74702B762423}"/>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Up 21">
              <a:extLst>
                <a:ext uri="{FF2B5EF4-FFF2-40B4-BE49-F238E27FC236}">
                  <a16:creationId xmlns:a16="http://schemas.microsoft.com/office/drawing/2014/main" id="{1A110432-52ED-4E65-A215-0FA44A7BDD27}"/>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id="{B4052690-3D13-4B53-B641-6D0FB571528D}"/>
              </a:ext>
            </a:extLst>
          </p:cNvPr>
          <p:cNvGrpSpPr/>
          <p:nvPr/>
        </p:nvGrpSpPr>
        <p:grpSpPr>
          <a:xfrm>
            <a:off x="2759301" y="7712514"/>
            <a:ext cx="1145450" cy="2019300"/>
            <a:chOff x="2336800" y="2082800"/>
            <a:chExt cx="1231900" cy="2171700"/>
          </a:xfrm>
        </p:grpSpPr>
        <p:sp>
          <p:nvSpPr>
            <p:cNvPr id="24" name="Arrow: Up 23">
              <a:extLst>
                <a:ext uri="{FF2B5EF4-FFF2-40B4-BE49-F238E27FC236}">
                  <a16:creationId xmlns:a16="http://schemas.microsoft.com/office/drawing/2014/main" id="{32890340-2A0A-467A-A636-D9406BDFD9B7}"/>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Up 24">
              <a:extLst>
                <a:ext uri="{FF2B5EF4-FFF2-40B4-BE49-F238E27FC236}">
                  <a16:creationId xmlns:a16="http://schemas.microsoft.com/office/drawing/2014/main" id="{0AAAE254-86DC-49F6-A2BE-5BDC04AEE73B}"/>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9373C149-54FC-4B9C-A70F-619549803E96}"/>
              </a:ext>
            </a:extLst>
          </p:cNvPr>
          <p:cNvGrpSpPr/>
          <p:nvPr/>
        </p:nvGrpSpPr>
        <p:grpSpPr>
          <a:xfrm>
            <a:off x="7153501" y="8080354"/>
            <a:ext cx="1003745" cy="1769490"/>
            <a:chOff x="2336800" y="2082800"/>
            <a:chExt cx="1231900" cy="2171700"/>
          </a:xfrm>
        </p:grpSpPr>
        <p:sp>
          <p:nvSpPr>
            <p:cNvPr id="27" name="Arrow: Up 26">
              <a:extLst>
                <a:ext uri="{FF2B5EF4-FFF2-40B4-BE49-F238E27FC236}">
                  <a16:creationId xmlns:a16="http://schemas.microsoft.com/office/drawing/2014/main" id="{96C2D0F6-7682-48DB-95FC-88DA9FCB164B}"/>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Up 27">
              <a:extLst>
                <a:ext uri="{FF2B5EF4-FFF2-40B4-BE49-F238E27FC236}">
                  <a16:creationId xmlns:a16="http://schemas.microsoft.com/office/drawing/2014/main" id="{DD163342-C239-4594-BC55-EF91D1AD5E02}"/>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Rectangle 28">
            <a:extLst>
              <a:ext uri="{FF2B5EF4-FFF2-40B4-BE49-F238E27FC236}">
                <a16:creationId xmlns:a16="http://schemas.microsoft.com/office/drawing/2014/main" id="{FFD9192A-598D-496F-ADE7-FB457EC4C06C}"/>
              </a:ext>
            </a:extLst>
          </p:cNvPr>
          <p:cNvSpPr/>
          <p:nvPr/>
        </p:nvSpPr>
        <p:spPr>
          <a:xfrm>
            <a:off x="1431695" y="1028700"/>
            <a:ext cx="9328610" cy="4797147"/>
          </a:xfrm>
          <a:prstGeom prst="rect">
            <a:avLst/>
          </a:prstGeom>
          <a:gradFill>
            <a:gsLst>
              <a:gs pos="0">
                <a:srgbClr val="0D1821"/>
              </a:gs>
              <a:gs pos="100000">
                <a:srgbClr val="0D1821">
                  <a:alpha val="35000"/>
                </a:srgbClr>
              </a:gs>
            </a:gsLst>
            <a:lin ang="5400000" scaled="1"/>
          </a:gradFill>
          <a:ln w="25400">
            <a:gradFill>
              <a:gsLst>
                <a:gs pos="0">
                  <a:srgbClr val="FAA916"/>
                </a:gs>
                <a:gs pos="100000">
                  <a:srgbClr val="FAA916">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B830B578-FE79-4227-B076-F35EFCBD0E57}"/>
              </a:ext>
            </a:extLst>
          </p:cNvPr>
          <p:cNvSpPr txBox="1"/>
          <p:nvPr/>
        </p:nvSpPr>
        <p:spPr>
          <a:xfrm>
            <a:off x="2014718" y="1235827"/>
            <a:ext cx="6142528" cy="2215991"/>
          </a:xfrm>
          <a:prstGeom prst="rect">
            <a:avLst/>
          </a:prstGeom>
          <a:noFill/>
        </p:spPr>
        <p:txBody>
          <a:bodyPr wrap="square" rtlCol="0">
            <a:spAutoFit/>
          </a:bodyPr>
          <a:lstStyle/>
          <a:p>
            <a:r>
              <a:rPr lang="en-IN" sz="13800" dirty="0">
                <a:solidFill>
                  <a:schemeClr val="bg1"/>
                </a:solidFill>
                <a:effectLst>
                  <a:outerShdw blurRad="38100" dist="38100" dir="2700000" algn="tl">
                    <a:srgbClr val="000000">
                      <a:alpha val="43137"/>
                    </a:srgbClr>
                  </a:outerShdw>
                </a:effectLst>
                <a:latin typeface="Bebas Neue" panose="020B0606020202050201" pitchFamily="34" charset="0"/>
              </a:rPr>
              <a:t>Connect</a:t>
            </a:r>
          </a:p>
        </p:txBody>
      </p:sp>
      <p:sp>
        <p:nvSpPr>
          <p:cNvPr id="34" name="TextBox 33">
            <a:extLst>
              <a:ext uri="{FF2B5EF4-FFF2-40B4-BE49-F238E27FC236}">
                <a16:creationId xmlns:a16="http://schemas.microsoft.com/office/drawing/2014/main" id="{910C373E-F4C2-447E-BC40-0F80FBCAD4CB}"/>
              </a:ext>
            </a:extLst>
          </p:cNvPr>
          <p:cNvSpPr txBox="1"/>
          <p:nvPr/>
        </p:nvSpPr>
        <p:spPr>
          <a:xfrm>
            <a:off x="2017152" y="3017337"/>
            <a:ext cx="8585534" cy="830997"/>
          </a:xfrm>
          <a:prstGeom prst="rect">
            <a:avLst/>
          </a:prstGeom>
          <a:noFill/>
        </p:spPr>
        <p:txBody>
          <a:bodyPr wrap="square" rtlCol="0">
            <a:spAutoFit/>
          </a:bodyPr>
          <a:lstStyle/>
          <a:p>
            <a:r>
              <a:rPr lang="en-IN" sz="4800" spc="300" dirty="0">
                <a:solidFill>
                  <a:schemeClr val="bg1">
                    <a:alpha val="77000"/>
                  </a:schemeClr>
                </a:solidFill>
                <a:effectLst>
                  <a:outerShdw blurRad="38100" dist="38100" dir="2700000" algn="tl">
                    <a:srgbClr val="000000">
                      <a:alpha val="43137"/>
                    </a:srgbClr>
                  </a:outerShdw>
                </a:effectLst>
                <a:latin typeface="Bebas Neue" panose="020B0606020202050201" pitchFamily="34" charset="0"/>
              </a:rPr>
              <a:t>To the community via social media</a:t>
            </a:r>
          </a:p>
        </p:txBody>
      </p:sp>
      <p:sp>
        <p:nvSpPr>
          <p:cNvPr id="35" name="Rectangle: Rounded Corners 34">
            <a:extLst>
              <a:ext uri="{FF2B5EF4-FFF2-40B4-BE49-F238E27FC236}">
                <a16:creationId xmlns:a16="http://schemas.microsoft.com/office/drawing/2014/main" id="{BD54A601-58B8-43ED-8423-DD94BFF65F07}"/>
              </a:ext>
            </a:extLst>
          </p:cNvPr>
          <p:cNvSpPr/>
          <p:nvPr/>
        </p:nvSpPr>
        <p:spPr>
          <a:xfrm>
            <a:off x="2235200" y="4546600"/>
            <a:ext cx="3315817" cy="663216"/>
          </a:xfrm>
          <a:prstGeom prst="roundRect">
            <a:avLst>
              <a:gd name="adj" fmla="val 50000"/>
            </a:avLst>
          </a:prstGeom>
          <a:gradFill>
            <a:gsLst>
              <a:gs pos="0">
                <a:srgbClr val="FAA916"/>
              </a:gs>
              <a:gs pos="100000">
                <a:srgbClr val="FAA916">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spc="300" dirty="0">
                <a:latin typeface="Bebas Neue" panose="020B0606020202050201" pitchFamily="34" charset="0"/>
              </a:rPr>
              <a:t>  LEARN MORE</a:t>
            </a:r>
          </a:p>
        </p:txBody>
      </p:sp>
      <p:grpSp>
        <p:nvGrpSpPr>
          <p:cNvPr id="37" name="Group 36">
            <a:extLst>
              <a:ext uri="{FF2B5EF4-FFF2-40B4-BE49-F238E27FC236}">
                <a16:creationId xmlns:a16="http://schemas.microsoft.com/office/drawing/2014/main" id="{2554F0DC-13A8-425A-99B9-95CCF6C43CCE}"/>
              </a:ext>
            </a:extLst>
          </p:cNvPr>
          <p:cNvGrpSpPr/>
          <p:nvPr/>
        </p:nvGrpSpPr>
        <p:grpSpPr>
          <a:xfrm>
            <a:off x="7504856" y="10743645"/>
            <a:ext cx="1117377" cy="1969810"/>
            <a:chOff x="2336800" y="2082800"/>
            <a:chExt cx="1231900" cy="2171700"/>
          </a:xfrm>
        </p:grpSpPr>
        <p:sp>
          <p:nvSpPr>
            <p:cNvPr id="38" name="Arrow: Up 37">
              <a:extLst>
                <a:ext uri="{FF2B5EF4-FFF2-40B4-BE49-F238E27FC236}">
                  <a16:creationId xmlns:a16="http://schemas.microsoft.com/office/drawing/2014/main" id="{13541CA8-52FE-495E-B165-861B82171013}"/>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Up 38">
              <a:extLst>
                <a:ext uri="{FF2B5EF4-FFF2-40B4-BE49-F238E27FC236}">
                  <a16:creationId xmlns:a16="http://schemas.microsoft.com/office/drawing/2014/main" id="{75B731EF-B103-4E9E-8D9B-A11BE6CF88BC}"/>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a:extLst>
              <a:ext uri="{FF2B5EF4-FFF2-40B4-BE49-F238E27FC236}">
                <a16:creationId xmlns:a16="http://schemas.microsoft.com/office/drawing/2014/main" id="{1A34F26F-1AC6-4704-B529-4DA622B0872F}"/>
              </a:ext>
            </a:extLst>
          </p:cNvPr>
          <p:cNvGrpSpPr/>
          <p:nvPr/>
        </p:nvGrpSpPr>
        <p:grpSpPr>
          <a:xfrm>
            <a:off x="4143638" y="8817576"/>
            <a:ext cx="2283135" cy="4024910"/>
            <a:chOff x="2336800" y="2082800"/>
            <a:chExt cx="1231900" cy="2171700"/>
          </a:xfrm>
        </p:grpSpPr>
        <p:sp>
          <p:nvSpPr>
            <p:cNvPr id="41" name="Arrow: Up 40">
              <a:extLst>
                <a:ext uri="{FF2B5EF4-FFF2-40B4-BE49-F238E27FC236}">
                  <a16:creationId xmlns:a16="http://schemas.microsoft.com/office/drawing/2014/main" id="{5C8BF093-A8AD-4419-AC89-E2469CD3CE4A}"/>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Up 41">
              <a:extLst>
                <a:ext uri="{FF2B5EF4-FFF2-40B4-BE49-F238E27FC236}">
                  <a16:creationId xmlns:a16="http://schemas.microsoft.com/office/drawing/2014/main" id="{346F646E-E539-4F45-AB56-5B7EF9F9094B}"/>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42">
            <a:extLst>
              <a:ext uri="{FF2B5EF4-FFF2-40B4-BE49-F238E27FC236}">
                <a16:creationId xmlns:a16="http://schemas.microsoft.com/office/drawing/2014/main" id="{871B1A98-8346-4672-B350-0FA1B212B0C0}"/>
              </a:ext>
            </a:extLst>
          </p:cNvPr>
          <p:cNvGrpSpPr/>
          <p:nvPr/>
        </p:nvGrpSpPr>
        <p:grpSpPr>
          <a:xfrm>
            <a:off x="221600" y="12126063"/>
            <a:ext cx="1231900" cy="2171700"/>
            <a:chOff x="2336800" y="2082800"/>
            <a:chExt cx="1231900" cy="2171700"/>
          </a:xfrm>
        </p:grpSpPr>
        <p:sp>
          <p:nvSpPr>
            <p:cNvPr id="44" name="Arrow: Up 43">
              <a:extLst>
                <a:ext uri="{FF2B5EF4-FFF2-40B4-BE49-F238E27FC236}">
                  <a16:creationId xmlns:a16="http://schemas.microsoft.com/office/drawing/2014/main" id="{31040C7D-3EE2-4B9B-AE9A-76A63B717458}"/>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Up 44">
              <a:extLst>
                <a:ext uri="{FF2B5EF4-FFF2-40B4-BE49-F238E27FC236}">
                  <a16:creationId xmlns:a16="http://schemas.microsoft.com/office/drawing/2014/main" id="{E539C869-9BA0-4E86-8D45-72D235ACAD7A}"/>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9963FB70-AE32-4659-AF48-C1097EC9C994}"/>
              </a:ext>
            </a:extLst>
          </p:cNvPr>
          <p:cNvGrpSpPr/>
          <p:nvPr/>
        </p:nvGrpSpPr>
        <p:grpSpPr>
          <a:xfrm>
            <a:off x="1664818" y="14691463"/>
            <a:ext cx="1008573" cy="1778000"/>
            <a:chOff x="2336800" y="2082800"/>
            <a:chExt cx="1231900" cy="2171700"/>
          </a:xfrm>
        </p:grpSpPr>
        <p:sp>
          <p:nvSpPr>
            <p:cNvPr id="47" name="Arrow: Up 46">
              <a:extLst>
                <a:ext uri="{FF2B5EF4-FFF2-40B4-BE49-F238E27FC236}">
                  <a16:creationId xmlns:a16="http://schemas.microsoft.com/office/drawing/2014/main" id="{BAF5D382-D71E-4D39-91FA-2FFC239F09ED}"/>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Up 47">
              <a:extLst>
                <a:ext uri="{FF2B5EF4-FFF2-40B4-BE49-F238E27FC236}">
                  <a16:creationId xmlns:a16="http://schemas.microsoft.com/office/drawing/2014/main" id="{E5C26EB6-A960-4E6F-A218-2213E2C7FE8D}"/>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a:extLst>
              <a:ext uri="{FF2B5EF4-FFF2-40B4-BE49-F238E27FC236}">
                <a16:creationId xmlns:a16="http://schemas.microsoft.com/office/drawing/2014/main" id="{F10BF02A-BE4C-4738-9A4D-496117926016}"/>
              </a:ext>
            </a:extLst>
          </p:cNvPr>
          <p:cNvGrpSpPr/>
          <p:nvPr/>
        </p:nvGrpSpPr>
        <p:grpSpPr>
          <a:xfrm>
            <a:off x="5339699" y="13465541"/>
            <a:ext cx="1708150" cy="3011275"/>
            <a:chOff x="2336800" y="2082800"/>
            <a:chExt cx="1231900" cy="2171700"/>
          </a:xfrm>
        </p:grpSpPr>
        <p:sp>
          <p:nvSpPr>
            <p:cNvPr id="50" name="Arrow: Up 49">
              <a:extLst>
                <a:ext uri="{FF2B5EF4-FFF2-40B4-BE49-F238E27FC236}">
                  <a16:creationId xmlns:a16="http://schemas.microsoft.com/office/drawing/2014/main" id="{D7DFCC5A-3DEC-4157-A129-4705672B04F4}"/>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Arrow: Up 50">
              <a:extLst>
                <a:ext uri="{FF2B5EF4-FFF2-40B4-BE49-F238E27FC236}">
                  <a16:creationId xmlns:a16="http://schemas.microsoft.com/office/drawing/2014/main" id="{5B39C33F-B653-4F38-9DC2-DF9080DBBC14}"/>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2" name="Group 51">
            <a:extLst>
              <a:ext uri="{FF2B5EF4-FFF2-40B4-BE49-F238E27FC236}">
                <a16:creationId xmlns:a16="http://schemas.microsoft.com/office/drawing/2014/main" id="{765A1505-A92D-4047-B0A7-23A1F7CFEC70}"/>
              </a:ext>
            </a:extLst>
          </p:cNvPr>
          <p:cNvGrpSpPr/>
          <p:nvPr/>
        </p:nvGrpSpPr>
        <p:grpSpPr>
          <a:xfrm>
            <a:off x="10260408" y="14386663"/>
            <a:ext cx="1275124" cy="2247900"/>
            <a:chOff x="2336800" y="2082800"/>
            <a:chExt cx="1231900" cy="2171700"/>
          </a:xfrm>
        </p:grpSpPr>
        <p:sp>
          <p:nvSpPr>
            <p:cNvPr id="53" name="Arrow: Up 52">
              <a:extLst>
                <a:ext uri="{FF2B5EF4-FFF2-40B4-BE49-F238E27FC236}">
                  <a16:creationId xmlns:a16="http://schemas.microsoft.com/office/drawing/2014/main" id="{160A982D-8C75-4991-94CA-2B09A743D2C0}"/>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Arrow: Up 53">
              <a:extLst>
                <a:ext uri="{FF2B5EF4-FFF2-40B4-BE49-F238E27FC236}">
                  <a16:creationId xmlns:a16="http://schemas.microsoft.com/office/drawing/2014/main" id="{8759F624-AEBC-4B8E-AF69-57017A408048}"/>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a:extLst>
              <a:ext uri="{FF2B5EF4-FFF2-40B4-BE49-F238E27FC236}">
                <a16:creationId xmlns:a16="http://schemas.microsoft.com/office/drawing/2014/main" id="{264D1955-046B-472F-9BF7-534921A7DA28}"/>
              </a:ext>
            </a:extLst>
          </p:cNvPr>
          <p:cNvGrpSpPr/>
          <p:nvPr/>
        </p:nvGrpSpPr>
        <p:grpSpPr>
          <a:xfrm>
            <a:off x="9409508" y="9875831"/>
            <a:ext cx="1708692" cy="3012232"/>
            <a:chOff x="2336800" y="2082800"/>
            <a:chExt cx="1231900" cy="2171700"/>
          </a:xfrm>
        </p:grpSpPr>
        <p:sp>
          <p:nvSpPr>
            <p:cNvPr id="56" name="Arrow: Up 55">
              <a:extLst>
                <a:ext uri="{FF2B5EF4-FFF2-40B4-BE49-F238E27FC236}">
                  <a16:creationId xmlns:a16="http://schemas.microsoft.com/office/drawing/2014/main" id="{8B3FBB1E-5B37-494A-8A54-C915DE9B3743}"/>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Up 56">
              <a:extLst>
                <a:ext uri="{FF2B5EF4-FFF2-40B4-BE49-F238E27FC236}">
                  <a16:creationId xmlns:a16="http://schemas.microsoft.com/office/drawing/2014/main" id="{5AD0B12E-F970-46E9-9A9D-9BF75CBC5401}"/>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a:extLst>
              <a:ext uri="{FF2B5EF4-FFF2-40B4-BE49-F238E27FC236}">
                <a16:creationId xmlns:a16="http://schemas.microsoft.com/office/drawing/2014/main" id="{4F1FA706-D392-499E-B0C0-AD921CF26511}"/>
              </a:ext>
            </a:extLst>
          </p:cNvPr>
          <p:cNvGrpSpPr/>
          <p:nvPr/>
        </p:nvGrpSpPr>
        <p:grpSpPr>
          <a:xfrm>
            <a:off x="2251453" y="9980988"/>
            <a:ext cx="1145450" cy="2019300"/>
            <a:chOff x="2336800" y="2082800"/>
            <a:chExt cx="1231900" cy="2171700"/>
          </a:xfrm>
        </p:grpSpPr>
        <p:sp>
          <p:nvSpPr>
            <p:cNvPr id="59" name="Arrow: Up 58">
              <a:extLst>
                <a:ext uri="{FF2B5EF4-FFF2-40B4-BE49-F238E27FC236}">
                  <a16:creationId xmlns:a16="http://schemas.microsoft.com/office/drawing/2014/main" id="{787E7CE0-3B22-4BBF-A1AE-EE2607770EA5}"/>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Up 59">
              <a:extLst>
                <a:ext uri="{FF2B5EF4-FFF2-40B4-BE49-F238E27FC236}">
                  <a16:creationId xmlns:a16="http://schemas.microsoft.com/office/drawing/2014/main" id="{50546208-1BEF-48A9-83C0-DB0D640D10A5}"/>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80E38A65-87BA-4B1F-B7D0-F2CA2C9F65D8}"/>
              </a:ext>
            </a:extLst>
          </p:cNvPr>
          <p:cNvGrpSpPr/>
          <p:nvPr/>
        </p:nvGrpSpPr>
        <p:grpSpPr>
          <a:xfrm>
            <a:off x="6645653" y="10348828"/>
            <a:ext cx="1003745" cy="1769490"/>
            <a:chOff x="2336800" y="2082800"/>
            <a:chExt cx="1231900" cy="2171700"/>
          </a:xfrm>
        </p:grpSpPr>
        <p:sp>
          <p:nvSpPr>
            <p:cNvPr id="62" name="Arrow: Up 61">
              <a:extLst>
                <a:ext uri="{FF2B5EF4-FFF2-40B4-BE49-F238E27FC236}">
                  <a16:creationId xmlns:a16="http://schemas.microsoft.com/office/drawing/2014/main" id="{3CFF9B69-F5CE-48D7-803F-544891ACD02D}"/>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Arrow: Up 62">
              <a:extLst>
                <a:ext uri="{FF2B5EF4-FFF2-40B4-BE49-F238E27FC236}">
                  <a16:creationId xmlns:a16="http://schemas.microsoft.com/office/drawing/2014/main" id="{EFD77E1D-1749-4BD7-9706-2648C1E3DEEC}"/>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id="{6BECCE54-217E-4DBA-87D6-F4016F959DAB}"/>
              </a:ext>
            </a:extLst>
          </p:cNvPr>
          <p:cNvGrpSpPr/>
          <p:nvPr/>
        </p:nvGrpSpPr>
        <p:grpSpPr>
          <a:xfrm>
            <a:off x="6997008" y="13012119"/>
            <a:ext cx="1117377" cy="1969810"/>
            <a:chOff x="2336800" y="2082800"/>
            <a:chExt cx="1231900" cy="2171700"/>
          </a:xfrm>
        </p:grpSpPr>
        <p:sp>
          <p:nvSpPr>
            <p:cNvPr id="65" name="Arrow: Up 64">
              <a:extLst>
                <a:ext uri="{FF2B5EF4-FFF2-40B4-BE49-F238E27FC236}">
                  <a16:creationId xmlns:a16="http://schemas.microsoft.com/office/drawing/2014/main" id="{07D08FFE-189A-42D4-9AD2-EA106B5EFBFC}"/>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Arrow: Up 65">
              <a:extLst>
                <a:ext uri="{FF2B5EF4-FFF2-40B4-BE49-F238E27FC236}">
                  <a16:creationId xmlns:a16="http://schemas.microsoft.com/office/drawing/2014/main" id="{2AE7D245-4E17-4D9F-A0A3-2F725508A740}"/>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7" name="Group 66">
            <a:extLst>
              <a:ext uri="{FF2B5EF4-FFF2-40B4-BE49-F238E27FC236}">
                <a16:creationId xmlns:a16="http://schemas.microsoft.com/office/drawing/2014/main" id="{F300D670-C4BC-4630-BA36-550CF2838639}"/>
              </a:ext>
            </a:extLst>
          </p:cNvPr>
          <p:cNvGrpSpPr/>
          <p:nvPr/>
        </p:nvGrpSpPr>
        <p:grpSpPr>
          <a:xfrm>
            <a:off x="3635790" y="11086050"/>
            <a:ext cx="2283135" cy="4024910"/>
            <a:chOff x="2336800" y="2082800"/>
            <a:chExt cx="1231900" cy="2171700"/>
          </a:xfrm>
        </p:grpSpPr>
        <p:sp>
          <p:nvSpPr>
            <p:cNvPr id="68" name="Arrow: Up 67">
              <a:extLst>
                <a:ext uri="{FF2B5EF4-FFF2-40B4-BE49-F238E27FC236}">
                  <a16:creationId xmlns:a16="http://schemas.microsoft.com/office/drawing/2014/main" id="{F8409C63-82B0-4461-8BE4-FE566C919970}"/>
                </a:ext>
              </a:extLst>
            </p:cNvPr>
            <p:cNvSpPr/>
            <p:nvPr/>
          </p:nvSpPr>
          <p:spPr>
            <a:xfrm>
              <a:off x="2336800" y="2082800"/>
              <a:ext cx="1079500" cy="2019300"/>
            </a:xfrm>
            <a:prstGeom prst="upArrow">
              <a:avLst/>
            </a:prstGeom>
            <a:gradFill flip="none" rotWithShape="1">
              <a:gsLst>
                <a:gs pos="0">
                  <a:srgbClr val="FAA916"/>
                </a:gs>
                <a:gs pos="100000">
                  <a:srgbClr val="FAA916">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Arrow: Up 68">
              <a:extLst>
                <a:ext uri="{FF2B5EF4-FFF2-40B4-BE49-F238E27FC236}">
                  <a16:creationId xmlns:a16="http://schemas.microsoft.com/office/drawing/2014/main" id="{F88C7511-FCF9-494A-A178-9142A6FBFE9F}"/>
                </a:ext>
              </a:extLst>
            </p:cNvPr>
            <p:cNvSpPr/>
            <p:nvPr/>
          </p:nvSpPr>
          <p:spPr>
            <a:xfrm>
              <a:off x="2489200" y="2235200"/>
              <a:ext cx="1079500" cy="2019300"/>
            </a:xfrm>
            <a:prstGeom prst="upArrow">
              <a:avLst/>
            </a:pr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3" name="Rectangle: Rounded Corners 72">
            <a:extLst>
              <a:ext uri="{FF2B5EF4-FFF2-40B4-BE49-F238E27FC236}">
                <a16:creationId xmlns:a16="http://schemas.microsoft.com/office/drawing/2014/main" id="{E307F5A8-2E3B-42FA-BC51-157FD4B5C5F9}"/>
              </a:ext>
            </a:extLst>
          </p:cNvPr>
          <p:cNvSpPr/>
          <p:nvPr/>
        </p:nvSpPr>
        <p:spPr>
          <a:xfrm>
            <a:off x="1814816" y="1346363"/>
            <a:ext cx="6542332" cy="1441326"/>
          </a:xfrm>
          <a:prstGeom prst="roundRect">
            <a:avLst>
              <a:gd name="adj" fmla="val 50000"/>
            </a:avLst>
          </a:prstGeom>
          <a:gradFill>
            <a:gsLst>
              <a:gs pos="0">
                <a:schemeClr val="bg1">
                  <a:alpha val="66000"/>
                </a:schemeClr>
              </a:gs>
              <a:gs pos="61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Freeform: Shape 71">
            <a:extLst>
              <a:ext uri="{FF2B5EF4-FFF2-40B4-BE49-F238E27FC236}">
                <a16:creationId xmlns:a16="http://schemas.microsoft.com/office/drawing/2014/main" id="{6D88B873-99B7-4B1C-BAA4-8278D12F0715}"/>
              </a:ext>
            </a:extLst>
          </p:cNvPr>
          <p:cNvSpPr/>
          <p:nvPr/>
        </p:nvSpPr>
        <p:spPr>
          <a:xfrm>
            <a:off x="2901006" y="0"/>
            <a:ext cx="9328610" cy="6857306"/>
          </a:xfrm>
          <a:custGeom>
            <a:avLst/>
            <a:gdLst>
              <a:gd name="connsiteX0" fmla="*/ 0 w 9194405"/>
              <a:gd name="connsiteY0" fmla="*/ 0 h 6857306"/>
              <a:gd name="connsiteX1" fmla="*/ 9194405 w 9194405"/>
              <a:gd name="connsiteY1" fmla="*/ 0 h 6857306"/>
              <a:gd name="connsiteX2" fmla="*/ 9194405 w 9194405"/>
              <a:gd name="connsiteY2" fmla="*/ 6857306 h 6857306"/>
              <a:gd name="connsiteX3" fmla="*/ 4539001 w 9194405"/>
              <a:gd name="connsiteY3" fmla="*/ 6857306 h 6857306"/>
            </a:gdLst>
            <a:ahLst/>
            <a:cxnLst>
              <a:cxn ang="0">
                <a:pos x="connsiteX0" y="connsiteY0"/>
              </a:cxn>
              <a:cxn ang="0">
                <a:pos x="connsiteX1" y="connsiteY1"/>
              </a:cxn>
              <a:cxn ang="0">
                <a:pos x="connsiteX2" y="connsiteY2"/>
              </a:cxn>
              <a:cxn ang="0">
                <a:pos x="connsiteX3" y="connsiteY3"/>
              </a:cxn>
            </a:cxnLst>
            <a:rect l="l" t="t" r="r" b="b"/>
            <a:pathLst>
              <a:path w="9194405" h="6857306">
                <a:moveTo>
                  <a:pt x="0" y="0"/>
                </a:moveTo>
                <a:lnTo>
                  <a:pt x="9194405" y="0"/>
                </a:lnTo>
                <a:lnTo>
                  <a:pt x="9194405" y="6857306"/>
                </a:lnTo>
                <a:lnTo>
                  <a:pt x="4539001" y="6857306"/>
                </a:lnTo>
                <a:close/>
              </a:path>
            </a:pathLst>
          </a:custGeom>
          <a:gradFill flip="none" rotWithShape="1">
            <a:gsLst>
              <a:gs pos="0">
                <a:schemeClr val="bg1">
                  <a:alpha val="41000"/>
                </a:schemeClr>
              </a:gs>
              <a:gs pos="61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4" name="Rectangle: Rounded Corners 73">
            <a:extLst>
              <a:ext uri="{FF2B5EF4-FFF2-40B4-BE49-F238E27FC236}">
                <a16:creationId xmlns:a16="http://schemas.microsoft.com/office/drawing/2014/main" id="{910A9EF0-74C7-4643-AD11-E84D38145ACE}"/>
              </a:ext>
            </a:extLst>
          </p:cNvPr>
          <p:cNvSpPr/>
          <p:nvPr/>
        </p:nvSpPr>
        <p:spPr>
          <a:xfrm>
            <a:off x="2110274" y="4383819"/>
            <a:ext cx="3564385" cy="935913"/>
          </a:xfrm>
          <a:prstGeom prst="roundRect">
            <a:avLst>
              <a:gd name="adj" fmla="val 50000"/>
            </a:avLst>
          </a:prstGeom>
          <a:gradFill>
            <a:gsLst>
              <a:gs pos="0">
                <a:schemeClr val="bg1">
                  <a:alpha val="66000"/>
                </a:schemeClr>
              </a:gs>
              <a:gs pos="61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Arrow Straight">
            <a:extLst>
              <a:ext uri="{FF2B5EF4-FFF2-40B4-BE49-F238E27FC236}">
                <a16:creationId xmlns:a16="http://schemas.microsoft.com/office/drawing/2014/main" id="{C5B2BDA6-6987-48C1-B740-AD7B41D733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690235" y="4581577"/>
            <a:ext cx="670850" cy="620993"/>
          </a:xfrm>
          <a:prstGeom prst="rect">
            <a:avLst/>
          </a:prstGeom>
        </p:spPr>
      </p:pic>
    </p:spTree>
    <p:extLst>
      <p:ext uri="{BB962C8B-B14F-4D97-AF65-F5344CB8AC3E}">
        <p14:creationId xmlns:p14="http://schemas.microsoft.com/office/powerpoint/2010/main" val="304617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repeatCount="indefinite" accel="52000" decel="48000" autoRev="1" fill="hold" nodeType="withEffect">
                                  <p:stCondLst>
                                    <p:cond delay="0"/>
                                  </p:stCondLst>
                                  <p:childTnLst>
                                    <p:animClr clrSpc="rgb" dir="cw">
                                      <p:cBhvr override="childStyle">
                                        <p:cTn id="6" dur="5250" fill="hold"/>
                                        <p:tgtEl>
                                          <p:spTgt spid="33">
                                            <p:txEl>
                                              <p:pRg st="0" end="0"/>
                                            </p:txEl>
                                          </p:spTgt>
                                        </p:tgtEl>
                                        <p:attrNameLst>
                                          <p:attrName>style.color</p:attrName>
                                        </p:attrNameLst>
                                      </p:cBhvr>
                                      <p:to>
                                        <a:schemeClr val="accent2"/>
                                      </p:to>
                                    </p:animClr>
                                  </p:childTnLst>
                                </p:cTn>
                              </p:par>
                              <p:par>
                                <p:cTn id="7" presetID="64" presetClass="path" presetSubtype="0" repeatCount="indefinite" accel="50000" decel="50000" fill="hold" nodeType="withEffect">
                                  <p:stCondLst>
                                    <p:cond delay="0"/>
                                  </p:stCondLst>
                                  <p:childTnLst>
                                    <p:animMotion origin="layout" path="M 3.54167E-6 -3.33333E-6 L 0.00716 -3.29097 " pathEditMode="relative" rAng="0" ptsTypes="AA">
                                      <p:cBhvr>
                                        <p:cTn id="8" dur="4750" fill="hold"/>
                                        <p:tgtEl>
                                          <p:spTgt spid="10"/>
                                        </p:tgtEl>
                                        <p:attrNameLst>
                                          <p:attrName>ppt_x</p:attrName>
                                          <p:attrName>ppt_y</p:attrName>
                                        </p:attrNameLst>
                                      </p:cBhvr>
                                      <p:rCtr x="352" y="-164537"/>
                                    </p:animMotion>
                                  </p:childTnLst>
                                </p:cTn>
                              </p:par>
                              <p:par>
                                <p:cTn id="9" presetID="64" presetClass="path" presetSubtype="0" repeatCount="indefinite" accel="50000" decel="50000" fill="hold" nodeType="withEffect">
                                  <p:stCondLst>
                                    <p:cond delay="1000"/>
                                  </p:stCondLst>
                                  <p:childTnLst>
                                    <p:animMotion origin="layout" path="M -1.25E-6 -3.7037E-6 L -0.00039 -3.47453 " pathEditMode="relative" rAng="0" ptsTypes="AA">
                                      <p:cBhvr>
                                        <p:cTn id="10" dur="4250" fill="hold"/>
                                        <p:tgtEl>
                                          <p:spTgt spid="11"/>
                                        </p:tgtEl>
                                        <p:attrNameLst>
                                          <p:attrName>ppt_x</p:attrName>
                                          <p:attrName>ppt_y</p:attrName>
                                        </p:attrNameLst>
                                      </p:cBhvr>
                                      <p:rCtr x="-26" y="-173727"/>
                                    </p:animMotion>
                                  </p:childTnLst>
                                </p:cTn>
                              </p:par>
                              <p:par>
                                <p:cTn id="11" presetID="64" presetClass="path" presetSubtype="0" repeatCount="indefinite" accel="50000" decel="50000" fill="hold" nodeType="withEffect">
                                  <p:stCondLst>
                                    <p:cond delay="2500"/>
                                  </p:stCondLst>
                                  <p:childTnLst>
                                    <p:animMotion origin="layout" path="M 0 0 L 0 -0.25 E" pathEditMode="relative" ptsTypes="">
                                      <p:cBhvr>
                                        <p:cTn id="12" dur="3250" fill="hold"/>
                                        <p:tgtEl>
                                          <p:spTgt spid="14"/>
                                        </p:tgtEl>
                                        <p:attrNameLst>
                                          <p:attrName>ppt_x</p:attrName>
                                          <p:attrName>ppt_y</p:attrName>
                                        </p:attrNameLst>
                                      </p:cBhvr>
                                    </p:animMotion>
                                  </p:childTnLst>
                                </p:cTn>
                              </p:par>
                              <p:par>
                                <p:cTn id="13" presetID="64" presetClass="path" presetSubtype="0" repeatCount="indefinite" accel="50000" decel="50000" fill="hold" nodeType="withEffect">
                                  <p:stCondLst>
                                    <p:cond delay="500"/>
                                  </p:stCondLst>
                                  <p:childTnLst>
                                    <p:animMotion origin="layout" path="M 3.33333E-6 1.48148E-6 L -0.01302 -3.11204 " pathEditMode="relative" rAng="0" ptsTypes="AA">
                                      <p:cBhvr>
                                        <p:cTn id="14" dur="6250" fill="hold"/>
                                        <p:tgtEl>
                                          <p:spTgt spid="17"/>
                                        </p:tgtEl>
                                        <p:attrNameLst>
                                          <p:attrName>ppt_x</p:attrName>
                                          <p:attrName>ppt_y</p:attrName>
                                        </p:attrNameLst>
                                      </p:cBhvr>
                                      <p:rCtr x="-651" y="-155602"/>
                                    </p:animMotion>
                                  </p:childTnLst>
                                </p:cTn>
                              </p:par>
                              <p:par>
                                <p:cTn id="15" presetID="64" presetClass="path" presetSubtype="0" repeatCount="indefinite" accel="50000" decel="50000" fill="hold" nodeType="withEffect">
                                  <p:stCondLst>
                                    <p:cond delay="4500"/>
                                  </p:stCondLst>
                                  <p:childTnLst>
                                    <p:animMotion origin="layout" path="M -3.54167E-6 4.81481E-6 L -0.01588 -2.93843 " pathEditMode="relative" rAng="0" ptsTypes="AA">
                                      <p:cBhvr>
                                        <p:cTn id="16" dur="4500" fill="hold"/>
                                        <p:tgtEl>
                                          <p:spTgt spid="20"/>
                                        </p:tgtEl>
                                        <p:attrNameLst>
                                          <p:attrName>ppt_x</p:attrName>
                                          <p:attrName>ppt_y</p:attrName>
                                        </p:attrNameLst>
                                      </p:cBhvr>
                                      <p:rCtr x="-794" y="-146921"/>
                                    </p:animMotion>
                                  </p:childTnLst>
                                </p:cTn>
                              </p:par>
                              <p:par>
                                <p:cTn id="17" presetID="64" presetClass="path" presetSubtype="0" repeatCount="indefinite" accel="50000" decel="50000" fill="hold" nodeType="withEffect">
                                  <p:stCondLst>
                                    <p:cond delay="5000"/>
                                  </p:stCondLst>
                                  <p:childTnLst>
                                    <p:animMotion origin="layout" path="M 2.70833E-6 7.40741E-7 L -0.01237 -2.83357 " pathEditMode="relative" rAng="0" ptsTypes="AA">
                                      <p:cBhvr>
                                        <p:cTn id="18" dur="6500" fill="hold"/>
                                        <p:tgtEl>
                                          <p:spTgt spid="23"/>
                                        </p:tgtEl>
                                        <p:attrNameLst>
                                          <p:attrName>ppt_x</p:attrName>
                                          <p:attrName>ppt_y</p:attrName>
                                        </p:attrNameLst>
                                      </p:cBhvr>
                                      <p:rCtr x="-625" y="-141667"/>
                                    </p:animMotion>
                                  </p:childTnLst>
                                </p:cTn>
                              </p:par>
                              <p:par>
                                <p:cTn id="19" presetID="64" presetClass="path" presetSubtype="0" repeatCount="indefinite" accel="50000" decel="50000" fill="hold" nodeType="withEffect">
                                  <p:stCondLst>
                                    <p:cond delay="6750"/>
                                  </p:stCondLst>
                                  <p:childTnLst>
                                    <p:animMotion origin="layout" path="M -4.58333E-6 4.07407E-6 L -0.03333 -2.3882 " pathEditMode="relative" rAng="0" ptsTypes="AA">
                                      <p:cBhvr>
                                        <p:cTn id="20" dur="6000" fill="hold"/>
                                        <p:tgtEl>
                                          <p:spTgt spid="26"/>
                                        </p:tgtEl>
                                        <p:attrNameLst>
                                          <p:attrName>ppt_x</p:attrName>
                                          <p:attrName>ppt_y</p:attrName>
                                        </p:attrNameLst>
                                      </p:cBhvr>
                                      <p:rCtr x="-1667" y="-119421"/>
                                    </p:animMotion>
                                  </p:childTnLst>
                                </p:cTn>
                              </p:par>
                              <p:par>
                                <p:cTn id="21" presetID="64" presetClass="path" presetSubtype="0" repeatCount="indefinite" accel="50000" decel="50000" fill="hold" nodeType="withEffect">
                                  <p:stCondLst>
                                    <p:cond delay="4250"/>
                                  </p:stCondLst>
                                  <p:childTnLst>
                                    <p:animMotion origin="layout" path="M 1.875E-6 4.81481E-6 L -0.02839 -2.79584 " pathEditMode="relative" rAng="0" ptsTypes="AA">
                                      <p:cBhvr>
                                        <p:cTn id="22" dur="5500" fill="hold"/>
                                        <p:tgtEl>
                                          <p:spTgt spid="37"/>
                                        </p:tgtEl>
                                        <p:attrNameLst>
                                          <p:attrName>ppt_x</p:attrName>
                                          <p:attrName>ppt_y</p:attrName>
                                        </p:attrNameLst>
                                      </p:cBhvr>
                                      <p:rCtr x="-1419" y="-139792"/>
                                    </p:animMotion>
                                  </p:childTnLst>
                                </p:cTn>
                              </p:par>
                              <p:par>
                                <p:cTn id="23" presetID="64" presetClass="path" presetSubtype="0" repeatCount="indefinite" accel="50000" decel="50000" fill="hold" nodeType="withEffect">
                                  <p:stCondLst>
                                    <p:cond delay="6750"/>
                                  </p:stCondLst>
                                  <p:childTnLst>
                                    <p:animMotion origin="layout" path="M -3.54167E-6 3.33333E-6 L 0.0043 -2.86019 " pathEditMode="relative" rAng="0" ptsTypes="AA">
                                      <p:cBhvr>
                                        <p:cTn id="24" dur="6250" fill="hold"/>
                                        <p:tgtEl>
                                          <p:spTgt spid="40"/>
                                        </p:tgtEl>
                                        <p:attrNameLst>
                                          <p:attrName>ppt_x</p:attrName>
                                          <p:attrName>ppt_y</p:attrName>
                                        </p:attrNameLst>
                                      </p:cBhvr>
                                      <p:rCtr x="208" y="-143009"/>
                                    </p:animMotion>
                                  </p:childTnLst>
                                </p:cTn>
                              </p:par>
                              <p:par>
                                <p:cTn id="25" presetID="64" presetClass="path" presetSubtype="0" repeatCount="indefinite" accel="50000" decel="50000" fill="hold" nodeType="withEffect">
                                  <p:stCondLst>
                                    <p:cond delay="0"/>
                                  </p:stCondLst>
                                  <p:childTnLst>
                                    <p:animMotion origin="layout" path="M 1.38778E-17 1.11111E-6 L 0.00716 -3.29097 " pathEditMode="relative" rAng="0" ptsTypes="AA">
                                      <p:cBhvr>
                                        <p:cTn id="26" dur="4750" fill="hold"/>
                                        <p:tgtEl>
                                          <p:spTgt spid="43"/>
                                        </p:tgtEl>
                                        <p:attrNameLst>
                                          <p:attrName>ppt_x</p:attrName>
                                          <p:attrName>ppt_y</p:attrName>
                                        </p:attrNameLst>
                                      </p:cBhvr>
                                      <p:rCtr x="352" y="-164560"/>
                                    </p:animMotion>
                                  </p:childTnLst>
                                </p:cTn>
                              </p:par>
                              <p:par>
                                <p:cTn id="27" presetID="64" presetClass="path" presetSubtype="0" repeatCount="indefinite" accel="50000" decel="50000" fill="hold" nodeType="withEffect">
                                  <p:stCondLst>
                                    <p:cond delay="1000"/>
                                  </p:stCondLst>
                                  <p:childTnLst>
                                    <p:animMotion origin="layout" path="M -4.58333E-6 7.40741E-7 L -0.00039 -3.47454 " pathEditMode="relative" rAng="0" ptsTypes="AA">
                                      <p:cBhvr>
                                        <p:cTn id="28" dur="4250" fill="hold"/>
                                        <p:tgtEl>
                                          <p:spTgt spid="46"/>
                                        </p:tgtEl>
                                        <p:attrNameLst>
                                          <p:attrName>ppt_x</p:attrName>
                                          <p:attrName>ppt_y</p:attrName>
                                        </p:attrNameLst>
                                      </p:cBhvr>
                                      <p:rCtr x="-26" y="-173727"/>
                                    </p:animMotion>
                                  </p:childTnLst>
                                </p:cTn>
                              </p:par>
                              <p:par>
                                <p:cTn id="29" presetID="64" presetClass="path" presetSubtype="0" repeatCount="indefinite" accel="50000" decel="50000" fill="hold" nodeType="withEffect">
                                  <p:stCondLst>
                                    <p:cond delay="2500"/>
                                  </p:stCondLst>
                                  <p:childTnLst>
                                    <p:animMotion origin="layout" path="M -2.91667E-6 -3.7037E-7 L -2.91667E-6 -0.25 " pathEditMode="relative" rAng="0" ptsTypes="AA">
                                      <p:cBhvr>
                                        <p:cTn id="30" dur="3250" fill="hold"/>
                                        <p:tgtEl>
                                          <p:spTgt spid="49"/>
                                        </p:tgtEl>
                                        <p:attrNameLst>
                                          <p:attrName>ppt_x</p:attrName>
                                          <p:attrName>ppt_y</p:attrName>
                                        </p:attrNameLst>
                                      </p:cBhvr>
                                      <p:rCtr x="0" y="-12500"/>
                                    </p:animMotion>
                                  </p:childTnLst>
                                </p:cTn>
                              </p:par>
                              <p:par>
                                <p:cTn id="31" presetID="64" presetClass="path" presetSubtype="0" repeatCount="indefinite" accel="50000" decel="50000" fill="hold" nodeType="withEffect">
                                  <p:stCondLst>
                                    <p:cond delay="500"/>
                                  </p:stCondLst>
                                  <p:childTnLst>
                                    <p:animMotion origin="layout" path="M 2.22045E-16 -4.07407E-6 L -0.01302 -3.11203 " pathEditMode="relative" rAng="0" ptsTypes="AA">
                                      <p:cBhvr>
                                        <p:cTn id="32" dur="6250" fill="hold"/>
                                        <p:tgtEl>
                                          <p:spTgt spid="52"/>
                                        </p:tgtEl>
                                        <p:attrNameLst>
                                          <p:attrName>ppt_x</p:attrName>
                                          <p:attrName>ppt_y</p:attrName>
                                        </p:attrNameLst>
                                      </p:cBhvr>
                                      <p:rCtr x="-651" y="-155602"/>
                                    </p:animMotion>
                                  </p:childTnLst>
                                </p:cTn>
                              </p:par>
                              <p:par>
                                <p:cTn id="33" presetID="64" presetClass="path" presetSubtype="0" repeatCount="indefinite" accel="50000" decel="50000" fill="hold" nodeType="withEffect">
                                  <p:stCondLst>
                                    <p:cond delay="4500"/>
                                  </p:stCondLst>
                                  <p:childTnLst>
                                    <p:animMotion origin="layout" path="M 3.125E-6 -7.40741E-7 L -0.01589 -2.93843 " pathEditMode="relative" rAng="0" ptsTypes="AA">
                                      <p:cBhvr>
                                        <p:cTn id="34" dur="4500" fill="hold"/>
                                        <p:tgtEl>
                                          <p:spTgt spid="55"/>
                                        </p:tgtEl>
                                        <p:attrNameLst>
                                          <p:attrName>ppt_x</p:attrName>
                                          <p:attrName>ppt_y</p:attrName>
                                        </p:attrNameLst>
                                      </p:cBhvr>
                                      <p:rCtr x="-794" y="-146921"/>
                                    </p:animMotion>
                                  </p:childTnLst>
                                </p:cTn>
                              </p:par>
                              <p:par>
                                <p:cTn id="35" presetID="64" presetClass="path" presetSubtype="0" repeatCount="indefinite" accel="50000" decel="50000" fill="hold" nodeType="withEffect">
                                  <p:stCondLst>
                                    <p:cond delay="5000"/>
                                  </p:stCondLst>
                                  <p:childTnLst>
                                    <p:animMotion origin="layout" path="M -6.25E-7 3.7037E-6 L -0.01237 -2.83357 " pathEditMode="relative" rAng="0" ptsTypes="AA">
                                      <p:cBhvr>
                                        <p:cTn id="36" dur="6500" fill="hold"/>
                                        <p:tgtEl>
                                          <p:spTgt spid="58"/>
                                        </p:tgtEl>
                                        <p:attrNameLst>
                                          <p:attrName>ppt_x</p:attrName>
                                          <p:attrName>ppt_y</p:attrName>
                                        </p:attrNameLst>
                                      </p:cBhvr>
                                      <p:rCtr x="-625" y="-141690"/>
                                    </p:animMotion>
                                  </p:childTnLst>
                                </p:cTn>
                              </p:par>
                              <p:par>
                                <p:cTn id="37" presetID="64" presetClass="path" presetSubtype="0" repeatCount="indefinite" accel="50000" decel="50000" fill="hold" nodeType="withEffect">
                                  <p:stCondLst>
                                    <p:cond delay="6750"/>
                                  </p:stCondLst>
                                  <p:childTnLst>
                                    <p:animMotion origin="layout" path="M 2.08333E-6 -2.96296E-6 L -0.03334 -2.38819 " pathEditMode="relative" rAng="0" ptsTypes="AA">
                                      <p:cBhvr>
                                        <p:cTn id="38" dur="6000" fill="hold"/>
                                        <p:tgtEl>
                                          <p:spTgt spid="61"/>
                                        </p:tgtEl>
                                        <p:attrNameLst>
                                          <p:attrName>ppt_x</p:attrName>
                                          <p:attrName>ppt_y</p:attrName>
                                        </p:attrNameLst>
                                      </p:cBhvr>
                                      <p:rCtr x="-1667" y="-119421"/>
                                    </p:animMotion>
                                  </p:childTnLst>
                                </p:cTn>
                              </p:par>
                              <p:par>
                                <p:cTn id="39" presetID="64" presetClass="path" presetSubtype="0" repeatCount="indefinite" accel="50000" decel="50000" fill="hold" nodeType="withEffect">
                                  <p:stCondLst>
                                    <p:cond delay="4250"/>
                                  </p:stCondLst>
                                  <p:childTnLst>
                                    <p:animMotion origin="layout" path="M -1.45833E-6 -2.22222E-6 L -0.02838 -2.79583 " pathEditMode="relative" rAng="0" ptsTypes="AA">
                                      <p:cBhvr>
                                        <p:cTn id="40" dur="5500" fill="hold"/>
                                        <p:tgtEl>
                                          <p:spTgt spid="64"/>
                                        </p:tgtEl>
                                        <p:attrNameLst>
                                          <p:attrName>ppt_x</p:attrName>
                                          <p:attrName>ppt_y</p:attrName>
                                        </p:attrNameLst>
                                      </p:cBhvr>
                                      <p:rCtr x="-1419" y="-139792"/>
                                    </p:animMotion>
                                  </p:childTnLst>
                                </p:cTn>
                              </p:par>
                              <p:par>
                                <p:cTn id="41" presetID="64" presetClass="path" presetSubtype="0" repeatCount="indefinite" accel="50000" decel="50000" fill="hold" nodeType="withEffect">
                                  <p:stCondLst>
                                    <p:cond delay="6750"/>
                                  </p:stCondLst>
                                  <p:childTnLst>
                                    <p:animMotion origin="layout" path="M 3.125E-6 -3.7037E-6 L 0.00429 -2.86018 " pathEditMode="relative" rAng="0" ptsTypes="AA">
                                      <p:cBhvr>
                                        <p:cTn id="42" dur="6250" fill="hold"/>
                                        <p:tgtEl>
                                          <p:spTgt spid="67"/>
                                        </p:tgtEl>
                                        <p:attrNameLst>
                                          <p:attrName>ppt_x</p:attrName>
                                          <p:attrName>ppt_y</p:attrName>
                                        </p:attrNameLst>
                                      </p:cBhvr>
                                      <p:rCtr x="208" y="-143009"/>
                                    </p:animMotion>
                                  </p:childTnLst>
                                </p:cTn>
                              </p:par>
                              <p:par>
                                <p:cTn id="43" presetID="6" presetClass="emph" presetSubtype="0" repeatCount="indefinite" accel="50000" decel="50000" autoRev="1" fill="hold" grpId="0" nodeType="withEffect">
                                  <p:stCondLst>
                                    <p:cond delay="0"/>
                                  </p:stCondLst>
                                  <p:childTnLst>
                                    <p:animScale>
                                      <p:cBhvr>
                                        <p:cTn id="44" dur="525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1000">
              <a:srgbClr val="660066"/>
            </a:gs>
            <a:gs pos="75000">
              <a:srgbClr val="321547"/>
            </a:gs>
          </a:gsLst>
          <a:path path="circle">
            <a:fillToRect l="50000" t="50000" r="50000" b="50000"/>
          </a:path>
        </a:gradFill>
        <a:effectLst/>
      </p:bgPr>
    </p:bg>
    <p:spTree>
      <p:nvGrpSpPr>
        <p:cNvPr id="1" name=""/>
        <p:cNvGrpSpPr/>
        <p:nvPr/>
      </p:nvGrpSpPr>
      <p:grpSpPr>
        <a:xfrm>
          <a:off x="0" y="0"/>
          <a:ext cx="0" cy="0"/>
          <a:chOff x="0" y="0"/>
          <a:chExt cx="0" cy="0"/>
        </a:xfrm>
      </p:grpSpPr>
      <p:sp>
        <p:nvSpPr>
          <p:cNvPr id="127" name="Freeform: Shape 126">
            <a:extLst>
              <a:ext uri="{FF2B5EF4-FFF2-40B4-BE49-F238E27FC236}">
                <a16:creationId xmlns:a16="http://schemas.microsoft.com/office/drawing/2014/main" id="{4301BD20-669A-4FB3-852D-3D39396561E9}"/>
              </a:ext>
            </a:extLst>
          </p:cNvPr>
          <p:cNvSpPr/>
          <p:nvPr/>
        </p:nvSpPr>
        <p:spPr>
          <a:xfrm>
            <a:off x="-28920" y="0"/>
            <a:ext cx="8341046" cy="6846677"/>
          </a:xfrm>
          <a:custGeom>
            <a:avLst/>
            <a:gdLst>
              <a:gd name="connsiteX0" fmla="*/ 0 w 8341046"/>
              <a:gd name="connsiteY0" fmla="*/ 0 h 6887839"/>
              <a:gd name="connsiteX1" fmla="*/ 8341046 w 8341046"/>
              <a:gd name="connsiteY1" fmla="*/ 0 h 6887839"/>
              <a:gd name="connsiteX2" fmla="*/ 8184187 w 8341046"/>
              <a:gd name="connsiteY2" fmla="*/ 62015 h 6887839"/>
              <a:gd name="connsiteX3" fmla="*/ 7801321 w 8341046"/>
              <a:gd name="connsiteY3" fmla="*/ 226514 h 6887839"/>
              <a:gd name="connsiteX4" fmla="*/ 5836597 w 8341046"/>
              <a:gd name="connsiteY4" fmla="*/ 918493 h 6887839"/>
              <a:gd name="connsiteX5" fmla="*/ 4946911 w 8341046"/>
              <a:gd name="connsiteY5" fmla="*/ 2475444 h 6887839"/>
              <a:gd name="connsiteX6" fmla="*/ 3019256 w 8341046"/>
              <a:gd name="connsiteY6" fmla="*/ 2772006 h 6887839"/>
              <a:gd name="connsiteX7" fmla="*/ 2537343 w 8341046"/>
              <a:gd name="connsiteY7" fmla="*/ 3847044 h 6887839"/>
              <a:gd name="connsiteX8" fmla="*/ 399624 w 8341046"/>
              <a:gd name="connsiteY8" fmla="*/ 5342212 h 6887839"/>
              <a:gd name="connsiteX9" fmla="*/ 651512 w 8341046"/>
              <a:gd name="connsiteY9" fmla="*/ 6826727 h 6887839"/>
              <a:gd name="connsiteX10" fmla="*/ 669441 w 8341046"/>
              <a:gd name="connsiteY10" fmla="*/ 6887839 h 6887839"/>
              <a:gd name="connsiteX11" fmla="*/ 0 w 8341046"/>
              <a:gd name="connsiteY11" fmla="*/ 6887839 h 688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41046" h="6887839">
                <a:moveTo>
                  <a:pt x="0" y="0"/>
                </a:moveTo>
                <a:lnTo>
                  <a:pt x="8341046" y="0"/>
                </a:lnTo>
                <a:lnTo>
                  <a:pt x="8184187" y="62015"/>
                </a:lnTo>
                <a:cubicBezTo>
                  <a:pt x="8038288" y="118264"/>
                  <a:pt x="7892452" y="174513"/>
                  <a:pt x="7801321" y="226514"/>
                </a:cubicBezTo>
                <a:cubicBezTo>
                  <a:pt x="7436797" y="434519"/>
                  <a:pt x="6312332" y="543671"/>
                  <a:pt x="5836597" y="918493"/>
                </a:cubicBezTo>
                <a:cubicBezTo>
                  <a:pt x="5360863" y="1293315"/>
                  <a:pt x="5416468" y="2166525"/>
                  <a:pt x="4946911" y="2475444"/>
                </a:cubicBezTo>
                <a:cubicBezTo>
                  <a:pt x="4477353" y="2784363"/>
                  <a:pt x="3420851" y="2543406"/>
                  <a:pt x="3019256" y="2772006"/>
                </a:cubicBezTo>
                <a:cubicBezTo>
                  <a:pt x="2617662" y="3000606"/>
                  <a:pt x="2973948" y="3418676"/>
                  <a:pt x="2537343" y="3847044"/>
                </a:cubicBezTo>
                <a:cubicBezTo>
                  <a:pt x="2100738" y="4275412"/>
                  <a:pt x="708543" y="4763504"/>
                  <a:pt x="399624" y="5342212"/>
                </a:cubicBezTo>
                <a:cubicBezTo>
                  <a:pt x="187242" y="5740074"/>
                  <a:pt x="503425" y="6364742"/>
                  <a:pt x="651512" y="6826727"/>
                </a:cubicBezTo>
                <a:lnTo>
                  <a:pt x="669441" y="6887839"/>
                </a:lnTo>
                <a:lnTo>
                  <a:pt x="0" y="6887839"/>
                </a:lnTo>
                <a:close/>
              </a:path>
            </a:pathLst>
          </a:custGeom>
          <a:gradFill>
            <a:gsLst>
              <a:gs pos="31000">
                <a:srgbClr val="660066"/>
              </a:gs>
              <a:gs pos="75000">
                <a:srgbClr val="321547"/>
              </a:gs>
            </a:gsLst>
            <a:path path="circle">
              <a:fillToRect l="50000" t="50000" r="50000" b="50000"/>
            </a:path>
          </a:gradFill>
          <a:ln>
            <a:noFill/>
          </a:ln>
          <a:effectLst>
            <a:innerShdw blurRad="304800" dist="50800" dir="2700000">
              <a:srgbClr val="00FFFF">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FAB5CEF3-C460-4313-A67B-B958B2D0CA6B}"/>
              </a:ext>
            </a:extLst>
          </p:cNvPr>
          <p:cNvSpPr/>
          <p:nvPr/>
        </p:nvSpPr>
        <p:spPr>
          <a:xfrm>
            <a:off x="6046508" y="2322929"/>
            <a:ext cx="2792669" cy="2976051"/>
          </a:xfrm>
          <a:prstGeom prst="roundRect">
            <a:avLst>
              <a:gd name="adj" fmla="val 2381"/>
            </a:avLst>
          </a:prstGeom>
          <a:gradFill flip="none" rotWithShape="1">
            <a:gsLst>
              <a:gs pos="0">
                <a:srgbClr val="044B9A">
                  <a:alpha val="19000"/>
                </a:srgbClr>
              </a:gs>
              <a:gs pos="69000">
                <a:schemeClr val="tx1">
                  <a:alpha val="0"/>
                </a:schemeClr>
              </a:gs>
            </a:gsLst>
            <a:lin ang="5400000" scaled="1"/>
            <a:tileRect/>
          </a:gradFill>
          <a:ln>
            <a:noFill/>
          </a:ln>
          <a:scene3d>
            <a:camera prst="isometricTopUp"/>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FE5B4543-7E36-4856-A44A-72D7D9DB1C66}"/>
              </a:ext>
            </a:extLst>
          </p:cNvPr>
          <p:cNvSpPr/>
          <p:nvPr/>
        </p:nvSpPr>
        <p:spPr>
          <a:xfrm>
            <a:off x="4892358" y="1406599"/>
            <a:ext cx="2792669" cy="1894486"/>
          </a:xfrm>
          <a:prstGeom prst="roundRect">
            <a:avLst>
              <a:gd name="adj" fmla="val 2381"/>
            </a:avLst>
          </a:prstGeom>
          <a:solidFill>
            <a:srgbClr val="000F14">
              <a:alpha val="16000"/>
            </a:srgbClr>
          </a:solidFill>
          <a:ln>
            <a:noFill/>
          </a:ln>
          <a:scene3d>
            <a:camera prst="isometricRightUp"/>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596DFF40-6658-4FEE-BCBD-FA2EA10AC8CA}"/>
              </a:ext>
            </a:extLst>
          </p:cNvPr>
          <p:cNvSpPr/>
          <p:nvPr/>
        </p:nvSpPr>
        <p:spPr>
          <a:xfrm>
            <a:off x="5066843" y="1549784"/>
            <a:ext cx="2792669" cy="1894486"/>
          </a:xfrm>
          <a:prstGeom prst="roundRect">
            <a:avLst>
              <a:gd name="adj" fmla="val 2381"/>
            </a:avLst>
          </a:prstGeom>
          <a:gradFill flip="none" rotWithShape="1">
            <a:gsLst>
              <a:gs pos="0">
                <a:srgbClr val="33CCFF">
                  <a:alpha val="69804"/>
                </a:srgbClr>
              </a:gs>
              <a:gs pos="19000">
                <a:srgbClr val="66FFCC">
                  <a:alpha val="70000"/>
                </a:srgbClr>
              </a:gs>
              <a:gs pos="100000">
                <a:srgbClr val="044B9A">
                  <a:alpha val="81961"/>
                </a:srgbClr>
              </a:gs>
            </a:gsLst>
            <a:lin ang="2700000" scaled="1"/>
            <a:tileRect/>
          </a:gradFill>
          <a:ln>
            <a:noFill/>
          </a:ln>
          <a:scene3d>
            <a:camera prst="isometricRightUp"/>
            <a:lightRig rig="threePt" dir="t"/>
          </a:scene3d>
          <a:sp3d extrusionH="57150"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10BBD2C8-1E63-4876-AEA5-EB72F3421812}"/>
              </a:ext>
            </a:extLst>
          </p:cNvPr>
          <p:cNvSpPr/>
          <p:nvPr/>
        </p:nvSpPr>
        <p:spPr>
          <a:xfrm>
            <a:off x="5325574" y="2947893"/>
            <a:ext cx="2275206" cy="35318"/>
          </a:xfrm>
          <a:prstGeom prst="roundRect">
            <a:avLst>
              <a:gd name="adj" fmla="val 50000"/>
            </a:avLst>
          </a:prstGeom>
          <a:solidFill>
            <a:srgbClr val="000F14">
              <a:alpha val="41000"/>
            </a:srgb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descr="Play">
            <a:extLst>
              <a:ext uri="{FF2B5EF4-FFF2-40B4-BE49-F238E27FC236}">
                <a16:creationId xmlns:a16="http://schemas.microsoft.com/office/drawing/2014/main" id="{6E877EC4-CBF7-4942-82AE-0F04223A71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8465" y="2223604"/>
            <a:ext cx="417154" cy="417154"/>
          </a:xfrm>
          <a:prstGeom prst="rect">
            <a:avLst/>
          </a:prstGeom>
          <a:scene3d>
            <a:camera prst="isometricRightUp"/>
            <a:lightRig rig="threePt" dir="t"/>
          </a:scene3d>
        </p:spPr>
      </p:pic>
      <p:pic>
        <p:nvPicPr>
          <p:cNvPr id="8" name="Graphic 7" descr="End">
            <a:extLst>
              <a:ext uri="{FF2B5EF4-FFF2-40B4-BE49-F238E27FC236}">
                <a16:creationId xmlns:a16="http://schemas.microsoft.com/office/drawing/2014/main" id="{E318A3F9-38F1-4C99-B6A1-9D82A5CD09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8802" y="1916469"/>
            <a:ext cx="417154" cy="417154"/>
          </a:xfrm>
          <a:prstGeom prst="rect">
            <a:avLst/>
          </a:prstGeom>
          <a:scene3d>
            <a:camera prst="isometricRightUp"/>
            <a:lightRig rig="threePt" dir="t"/>
          </a:scene3d>
        </p:spPr>
      </p:pic>
      <p:pic>
        <p:nvPicPr>
          <p:cNvPr id="10" name="Graphic 9" descr="Beginning">
            <a:extLst>
              <a:ext uri="{FF2B5EF4-FFF2-40B4-BE49-F238E27FC236}">
                <a16:creationId xmlns:a16="http://schemas.microsoft.com/office/drawing/2014/main" id="{BC1EC238-3CFB-4259-87F4-D1A5805EFD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92654" y="2587365"/>
            <a:ext cx="417154" cy="417154"/>
          </a:xfrm>
          <a:prstGeom prst="rect">
            <a:avLst/>
          </a:prstGeom>
          <a:scene3d>
            <a:camera prst="isometricRightUp"/>
            <a:lightRig rig="threePt" dir="t"/>
          </a:scene3d>
        </p:spPr>
      </p:pic>
      <p:sp>
        <p:nvSpPr>
          <p:cNvPr id="12" name="Rectangle: Rounded Corners 11">
            <a:extLst>
              <a:ext uri="{FF2B5EF4-FFF2-40B4-BE49-F238E27FC236}">
                <a16:creationId xmlns:a16="http://schemas.microsoft.com/office/drawing/2014/main" id="{FC84426B-2A2A-4C81-A9DE-5858EC976B53}"/>
              </a:ext>
            </a:extLst>
          </p:cNvPr>
          <p:cNvSpPr/>
          <p:nvPr/>
        </p:nvSpPr>
        <p:spPr>
          <a:xfrm>
            <a:off x="8779568" y="1010090"/>
            <a:ext cx="2158661" cy="3577664"/>
          </a:xfrm>
          <a:prstGeom prst="roundRect">
            <a:avLst>
              <a:gd name="adj" fmla="val 2381"/>
            </a:avLst>
          </a:prstGeom>
          <a:solidFill>
            <a:schemeClr val="tx1">
              <a:alpha val="1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A83C6434-2C88-4648-B8E7-57A008ADDE6C}"/>
              </a:ext>
            </a:extLst>
          </p:cNvPr>
          <p:cNvSpPr/>
          <p:nvPr/>
        </p:nvSpPr>
        <p:spPr>
          <a:xfrm>
            <a:off x="8779568" y="842899"/>
            <a:ext cx="2158661" cy="3577664"/>
          </a:xfrm>
          <a:prstGeom prst="roundRect">
            <a:avLst>
              <a:gd name="adj" fmla="val 2381"/>
            </a:avLst>
          </a:prstGeom>
          <a:gradFill flip="none" rotWithShape="1">
            <a:gsLst>
              <a:gs pos="0">
                <a:srgbClr val="33CCFF">
                  <a:alpha val="69804"/>
                </a:srgbClr>
              </a:gs>
              <a:gs pos="27000">
                <a:srgbClr val="66FFCC">
                  <a:alpha val="70000"/>
                </a:srgbClr>
              </a:gs>
              <a:gs pos="60000">
                <a:srgbClr val="00759E">
                  <a:alpha val="82000"/>
                </a:srgbClr>
              </a:gs>
            </a:gsLst>
            <a:lin ang="13500000" scaled="1"/>
            <a:tileRect/>
          </a:gradFill>
          <a:ln>
            <a:noFill/>
          </a:ln>
          <a:scene3d>
            <a:camera prst="isometricTopUp"/>
            <a:lightRig rig="threePt" dir="t"/>
          </a:scene3d>
          <a:sp3d extrusionH="57150"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Speech Bubble: Rectangle with Corners Rounded 13">
            <a:extLst>
              <a:ext uri="{FF2B5EF4-FFF2-40B4-BE49-F238E27FC236}">
                <a16:creationId xmlns:a16="http://schemas.microsoft.com/office/drawing/2014/main" id="{9DA7277D-6187-454C-844B-EF853FE30462}"/>
              </a:ext>
            </a:extLst>
          </p:cNvPr>
          <p:cNvSpPr/>
          <p:nvPr/>
        </p:nvSpPr>
        <p:spPr>
          <a:xfrm>
            <a:off x="8164488" y="2078870"/>
            <a:ext cx="1097495" cy="356329"/>
          </a:xfrm>
          <a:prstGeom prst="wedgeRoundRectCallout">
            <a:avLst>
              <a:gd name="adj1" fmla="val -21266"/>
              <a:gd name="adj2" fmla="val 85167"/>
              <a:gd name="adj3" fmla="val 16667"/>
            </a:avLst>
          </a:prstGeom>
          <a:solidFill>
            <a:schemeClr val="tx1">
              <a:alpha val="1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Speech Bubble: Rectangle with Corners Rounded 14">
            <a:extLst>
              <a:ext uri="{FF2B5EF4-FFF2-40B4-BE49-F238E27FC236}">
                <a16:creationId xmlns:a16="http://schemas.microsoft.com/office/drawing/2014/main" id="{42E7B166-D97E-4B47-B253-0461E9946D97}"/>
              </a:ext>
            </a:extLst>
          </p:cNvPr>
          <p:cNvSpPr/>
          <p:nvPr/>
        </p:nvSpPr>
        <p:spPr>
          <a:xfrm>
            <a:off x="8149621" y="2002385"/>
            <a:ext cx="1097495" cy="356329"/>
          </a:xfrm>
          <a:prstGeom prst="wedgeRoundRectCallout">
            <a:avLst>
              <a:gd name="adj1" fmla="val -21266"/>
              <a:gd name="adj2" fmla="val 85167"/>
              <a:gd name="adj3" fmla="val 16667"/>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D293800D-65AB-4F3F-AFB0-3AF0204269A3}"/>
              </a:ext>
            </a:extLst>
          </p:cNvPr>
          <p:cNvGrpSpPr/>
          <p:nvPr/>
        </p:nvGrpSpPr>
        <p:grpSpPr>
          <a:xfrm>
            <a:off x="8177805" y="2141850"/>
            <a:ext cx="951245" cy="127510"/>
            <a:chOff x="4901782" y="2600038"/>
            <a:chExt cx="1010093" cy="279335"/>
          </a:xfrm>
          <a:scene3d>
            <a:camera prst="isometricTopUp"/>
            <a:lightRig rig="threePt" dir="t"/>
          </a:scene3d>
        </p:grpSpPr>
        <p:sp>
          <p:nvSpPr>
            <p:cNvPr id="17" name="Rectangle: Rounded Corners 16">
              <a:extLst>
                <a:ext uri="{FF2B5EF4-FFF2-40B4-BE49-F238E27FC236}">
                  <a16:creationId xmlns:a16="http://schemas.microsoft.com/office/drawing/2014/main" id="{E73374FE-FFE7-4E83-A8AC-AC0EB0E6F153}"/>
                </a:ext>
              </a:extLst>
            </p:cNvPr>
            <p:cNvSpPr/>
            <p:nvPr/>
          </p:nvSpPr>
          <p:spPr>
            <a:xfrm>
              <a:off x="4901782" y="2600038"/>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F2661A10-0216-422F-8331-F58B9EB6E77D}"/>
                </a:ext>
              </a:extLst>
            </p:cNvPr>
            <p:cNvSpPr/>
            <p:nvPr/>
          </p:nvSpPr>
          <p:spPr>
            <a:xfrm>
              <a:off x="4901782" y="2712706"/>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4F0C2AB4-CF54-409C-BF35-C6C621D12104}"/>
                </a:ext>
              </a:extLst>
            </p:cNvPr>
            <p:cNvSpPr/>
            <p:nvPr/>
          </p:nvSpPr>
          <p:spPr>
            <a:xfrm>
              <a:off x="4956828" y="2825373"/>
              <a:ext cx="900000"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Speech Bubble: Rectangle with Corners Rounded 19">
            <a:extLst>
              <a:ext uri="{FF2B5EF4-FFF2-40B4-BE49-F238E27FC236}">
                <a16:creationId xmlns:a16="http://schemas.microsoft.com/office/drawing/2014/main" id="{E46DE309-E2CB-45AA-9761-BE3459209428}"/>
              </a:ext>
            </a:extLst>
          </p:cNvPr>
          <p:cNvSpPr/>
          <p:nvPr/>
        </p:nvSpPr>
        <p:spPr>
          <a:xfrm flipH="1">
            <a:off x="9262668" y="2078355"/>
            <a:ext cx="1098478" cy="356844"/>
          </a:xfrm>
          <a:prstGeom prst="wedgeRoundRectCallout">
            <a:avLst>
              <a:gd name="adj1" fmla="val -21266"/>
              <a:gd name="adj2" fmla="val 85167"/>
              <a:gd name="adj3" fmla="val 16667"/>
            </a:avLst>
          </a:prstGeom>
          <a:solidFill>
            <a:schemeClr val="tx1">
              <a:alpha val="1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Speech Bubble: Rectangle with Corners Rounded 20">
            <a:extLst>
              <a:ext uri="{FF2B5EF4-FFF2-40B4-BE49-F238E27FC236}">
                <a16:creationId xmlns:a16="http://schemas.microsoft.com/office/drawing/2014/main" id="{B6BCCDD8-03F6-4B4F-ABBD-C72F4E41AF8F}"/>
              </a:ext>
            </a:extLst>
          </p:cNvPr>
          <p:cNvSpPr/>
          <p:nvPr/>
        </p:nvSpPr>
        <p:spPr>
          <a:xfrm flipH="1">
            <a:off x="9275301" y="2001871"/>
            <a:ext cx="1098478" cy="356844"/>
          </a:xfrm>
          <a:prstGeom prst="wedgeRoundRectCallout">
            <a:avLst>
              <a:gd name="adj1" fmla="val -21266"/>
              <a:gd name="adj2" fmla="val 85167"/>
              <a:gd name="adj3" fmla="val 16667"/>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168F7E19-ADB3-4264-908E-B6EB530F8828}"/>
              </a:ext>
            </a:extLst>
          </p:cNvPr>
          <p:cNvGrpSpPr/>
          <p:nvPr/>
        </p:nvGrpSpPr>
        <p:grpSpPr>
          <a:xfrm flipH="1">
            <a:off x="9317861" y="2142781"/>
            <a:ext cx="952301" cy="126830"/>
            <a:chOff x="4901782" y="2600038"/>
            <a:chExt cx="1010093" cy="279335"/>
          </a:xfrm>
          <a:scene3d>
            <a:camera prst="isometricTopUp"/>
            <a:lightRig rig="threePt" dir="t"/>
          </a:scene3d>
        </p:grpSpPr>
        <p:sp>
          <p:nvSpPr>
            <p:cNvPr id="23" name="Rectangle: Rounded Corners 22">
              <a:extLst>
                <a:ext uri="{FF2B5EF4-FFF2-40B4-BE49-F238E27FC236}">
                  <a16:creationId xmlns:a16="http://schemas.microsoft.com/office/drawing/2014/main" id="{BF4C33B2-02A5-40D3-9BFA-C421CAFEFA08}"/>
                </a:ext>
              </a:extLst>
            </p:cNvPr>
            <p:cNvSpPr/>
            <p:nvPr/>
          </p:nvSpPr>
          <p:spPr>
            <a:xfrm>
              <a:off x="4901782" y="2600038"/>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B77746F8-38A0-4BF6-8B56-CCA2BF01F2EC}"/>
                </a:ext>
              </a:extLst>
            </p:cNvPr>
            <p:cNvSpPr/>
            <p:nvPr/>
          </p:nvSpPr>
          <p:spPr>
            <a:xfrm>
              <a:off x="4901782" y="2712706"/>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83C5677F-1F4A-4887-AEAB-6DF677825AC0}"/>
                </a:ext>
              </a:extLst>
            </p:cNvPr>
            <p:cNvSpPr/>
            <p:nvPr/>
          </p:nvSpPr>
          <p:spPr>
            <a:xfrm>
              <a:off x="4956828" y="2825373"/>
              <a:ext cx="900000"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Speech Bubble: Rectangle with Corners Rounded 25">
            <a:extLst>
              <a:ext uri="{FF2B5EF4-FFF2-40B4-BE49-F238E27FC236}">
                <a16:creationId xmlns:a16="http://schemas.microsoft.com/office/drawing/2014/main" id="{F442F33D-0D7E-4E10-9073-5866334A67AB}"/>
              </a:ext>
            </a:extLst>
          </p:cNvPr>
          <p:cNvSpPr/>
          <p:nvPr/>
        </p:nvSpPr>
        <p:spPr>
          <a:xfrm>
            <a:off x="9251313" y="2718930"/>
            <a:ext cx="1097495" cy="356329"/>
          </a:xfrm>
          <a:prstGeom prst="wedgeRoundRectCallout">
            <a:avLst>
              <a:gd name="adj1" fmla="val -21266"/>
              <a:gd name="adj2" fmla="val 85167"/>
              <a:gd name="adj3" fmla="val 16667"/>
            </a:avLst>
          </a:prstGeom>
          <a:solidFill>
            <a:schemeClr val="tx1">
              <a:alpha val="1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Speech Bubble: Rectangle with Corners Rounded 26">
            <a:extLst>
              <a:ext uri="{FF2B5EF4-FFF2-40B4-BE49-F238E27FC236}">
                <a16:creationId xmlns:a16="http://schemas.microsoft.com/office/drawing/2014/main" id="{1094C768-3591-452D-B4EF-5B7892A045E5}"/>
              </a:ext>
            </a:extLst>
          </p:cNvPr>
          <p:cNvSpPr/>
          <p:nvPr/>
        </p:nvSpPr>
        <p:spPr>
          <a:xfrm>
            <a:off x="9236445" y="2642446"/>
            <a:ext cx="1097495" cy="356329"/>
          </a:xfrm>
          <a:prstGeom prst="wedgeRoundRectCallout">
            <a:avLst>
              <a:gd name="adj1" fmla="val -21266"/>
              <a:gd name="adj2" fmla="val 85167"/>
              <a:gd name="adj3" fmla="val 16667"/>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C3DF93B0-7FFB-4D2F-BF32-1FB04CF9D579}"/>
              </a:ext>
            </a:extLst>
          </p:cNvPr>
          <p:cNvGrpSpPr/>
          <p:nvPr/>
        </p:nvGrpSpPr>
        <p:grpSpPr>
          <a:xfrm>
            <a:off x="9264630" y="2781910"/>
            <a:ext cx="951245" cy="127510"/>
            <a:chOff x="4901782" y="2600038"/>
            <a:chExt cx="1010093" cy="279335"/>
          </a:xfrm>
          <a:scene3d>
            <a:camera prst="isometricTopUp"/>
            <a:lightRig rig="threePt" dir="t"/>
          </a:scene3d>
        </p:grpSpPr>
        <p:sp>
          <p:nvSpPr>
            <p:cNvPr id="29" name="Rectangle: Rounded Corners 28">
              <a:extLst>
                <a:ext uri="{FF2B5EF4-FFF2-40B4-BE49-F238E27FC236}">
                  <a16:creationId xmlns:a16="http://schemas.microsoft.com/office/drawing/2014/main" id="{3145D925-8B9F-4A8A-9277-C9B8A8A65F17}"/>
                </a:ext>
              </a:extLst>
            </p:cNvPr>
            <p:cNvSpPr/>
            <p:nvPr/>
          </p:nvSpPr>
          <p:spPr>
            <a:xfrm>
              <a:off x="4901782" y="2600038"/>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4E210EA9-D17D-4A93-812E-8E8CE9942AB6}"/>
                </a:ext>
              </a:extLst>
            </p:cNvPr>
            <p:cNvSpPr/>
            <p:nvPr/>
          </p:nvSpPr>
          <p:spPr>
            <a:xfrm>
              <a:off x="4901782" y="2712706"/>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2DB855D5-7A2C-4061-AFA1-A54F04E32A4F}"/>
                </a:ext>
              </a:extLst>
            </p:cNvPr>
            <p:cNvSpPr/>
            <p:nvPr/>
          </p:nvSpPr>
          <p:spPr>
            <a:xfrm>
              <a:off x="4956828" y="2825373"/>
              <a:ext cx="900000"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2" name="Speech Bubble: Rectangle with Corners Rounded 31">
            <a:extLst>
              <a:ext uri="{FF2B5EF4-FFF2-40B4-BE49-F238E27FC236}">
                <a16:creationId xmlns:a16="http://schemas.microsoft.com/office/drawing/2014/main" id="{1C990489-70DE-4954-8D8A-7ABB0338911E}"/>
              </a:ext>
            </a:extLst>
          </p:cNvPr>
          <p:cNvSpPr/>
          <p:nvPr/>
        </p:nvSpPr>
        <p:spPr>
          <a:xfrm flipH="1">
            <a:off x="10349492" y="2718415"/>
            <a:ext cx="1098478" cy="356844"/>
          </a:xfrm>
          <a:prstGeom prst="wedgeRoundRectCallout">
            <a:avLst>
              <a:gd name="adj1" fmla="val -21266"/>
              <a:gd name="adj2" fmla="val 85167"/>
              <a:gd name="adj3" fmla="val 16667"/>
            </a:avLst>
          </a:prstGeom>
          <a:solidFill>
            <a:schemeClr val="tx1">
              <a:alpha val="1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Speech Bubble: Rectangle with Corners Rounded 32">
            <a:extLst>
              <a:ext uri="{FF2B5EF4-FFF2-40B4-BE49-F238E27FC236}">
                <a16:creationId xmlns:a16="http://schemas.microsoft.com/office/drawing/2014/main" id="{B630321B-9B1D-4E68-8B3D-50D63FEA0ADE}"/>
              </a:ext>
            </a:extLst>
          </p:cNvPr>
          <p:cNvSpPr/>
          <p:nvPr/>
        </p:nvSpPr>
        <p:spPr>
          <a:xfrm flipH="1">
            <a:off x="10362125" y="2641931"/>
            <a:ext cx="1098478" cy="356844"/>
          </a:xfrm>
          <a:prstGeom prst="wedgeRoundRectCallout">
            <a:avLst>
              <a:gd name="adj1" fmla="val -21266"/>
              <a:gd name="adj2" fmla="val 85167"/>
              <a:gd name="adj3" fmla="val 16667"/>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734DEEB5-34D1-458D-8F28-122A49096440}"/>
              </a:ext>
            </a:extLst>
          </p:cNvPr>
          <p:cNvGrpSpPr/>
          <p:nvPr/>
        </p:nvGrpSpPr>
        <p:grpSpPr>
          <a:xfrm flipH="1">
            <a:off x="10404685" y="2782841"/>
            <a:ext cx="952301" cy="126830"/>
            <a:chOff x="4901782" y="2600038"/>
            <a:chExt cx="1010093" cy="279335"/>
          </a:xfrm>
          <a:scene3d>
            <a:camera prst="isometricTopUp"/>
            <a:lightRig rig="threePt" dir="t"/>
          </a:scene3d>
        </p:grpSpPr>
        <p:sp>
          <p:nvSpPr>
            <p:cNvPr id="35" name="Rectangle: Rounded Corners 34">
              <a:extLst>
                <a:ext uri="{FF2B5EF4-FFF2-40B4-BE49-F238E27FC236}">
                  <a16:creationId xmlns:a16="http://schemas.microsoft.com/office/drawing/2014/main" id="{CCA6A2E1-CBB7-4AD0-ACF8-51A4A50D3A8A}"/>
                </a:ext>
              </a:extLst>
            </p:cNvPr>
            <p:cNvSpPr/>
            <p:nvPr/>
          </p:nvSpPr>
          <p:spPr>
            <a:xfrm>
              <a:off x="4901782" y="2600038"/>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29F6B392-6F3D-41CE-8B9D-87E2D3527755}"/>
                </a:ext>
              </a:extLst>
            </p:cNvPr>
            <p:cNvSpPr/>
            <p:nvPr/>
          </p:nvSpPr>
          <p:spPr>
            <a:xfrm>
              <a:off x="4901782" y="2712706"/>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CE822D42-357E-43CE-88A2-2ED646AE3B79}"/>
                </a:ext>
              </a:extLst>
            </p:cNvPr>
            <p:cNvSpPr/>
            <p:nvPr/>
          </p:nvSpPr>
          <p:spPr>
            <a:xfrm>
              <a:off x="4956828" y="2825373"/>
              <a:ext cx="900000"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8" name="Rectangle: Rounded Corners 37">
            <a:extLst>
              <a:ext uri="{FF2B5EF4-FFF2-40B4-BE49-F238E27FC236}">
                <a16:creationId xmlns:a16="http://schemas.microsoft.com/office/drawing/2014/main" id="{37A0CFF4-326A-4B01-A263-E2DFAE03B4B7}"/>
              </a:ext>
            </a:extLst>
          </p:cNvPr>
          <p:cNvSpPr/>
          <p:nvPr/>
        </p:nvSpPr>
        <p:spPr>
          <a:xfrm>
            <a:off x="10577408" y="3168720"/>
            <a:ext cx="721642" cy="237885"/>
          </a:xfrm>
          <a:prstGeom prst="roundRect">
            <a:avLst>
              <a:gd name="adj" fmla="val 50000"/>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a:extLst>
              <a:ext uri="{FF2B5EF4-FFF2-40B4-BE49-F238E27FC236}">
                <a16:creationId xmlns:a16="http://schemas.microsoft.com/office/drawing/2014/main" id="{B39C0C11-ABFE-4AF9-8CF2-832F8E7335B5}"/>
              </a:ext>
            </a:extLst>
          </p:cNvPr>
          <p:cNvSpPr/>
          <p:nvPr/>
        </p:nvSpPr>
        <p:spPr>
          <a:xfrm>
            <a:off x="7545802" y="2429173"/>
            <a:ext cx="2886572" cy="4784072"/>
          </a:xfrm>
          <a:prstGeom prst="roundRect">
            <a:avLst>
              <a:gd name="adj" fmla="val 2381"/>
            </a:avLst>
          </a:prstGeom>
          <a:solidFill>
            <a:schemeClr val="tx1">
              <a:alpha val="1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3BB80F1C-B304-4313-BE4C-43BE467FE058}"/>
              </a:ext>
            </a:extLst>
          </p:cNvPr>
          <p:cNvSpPr/>
          <p:nvPr/>
        </p:nvSpPr>
        <p:spPr>
          <a:xfrm>
            <a:off x="7545802" y="2205605"/>
            <a:ext cx="2886572" cy="4784072"/>
          </a:xfrm>
          <a:prstGeom prst="roundRect">
            <a:avLst>
              <a:gd name="adj" fmla="val 2381"/>
            </a:avLst>
          </a:prstGeom>
          <a:gradFill flip="none" rotWithShape="1">
            <a:gsLst>
              <a:gs pos="0">
                <a:srgbClr val="33CCFF">
                  <a:alpha val="69804"/>
                </a:srgbClr>
              </a:gs>
              <a:gs pos="27000">
                <a:srgbClr val="66FFCC">
                  <a:alpha val="70000"/>
                </a:srgbClr>
              </a:gs>
              <a:gs pos="60000">
                <a:srgbClr val="00759E">
                  <a:alpha val="82000"/>
                </a:srgbClr>
              </a:gs>
            </a:gsLst>
            <a:lin ang="13500000" scaled="1"/>
            <a:tileRect/>
          </a:gradFill>
          <a:ln>
            <a:noFill/>
          </a:ln>
          <a:scene3d>
            <a:camera prst="isometricTopUp"/>
            <a:lightRig rig="threePt" dir="t"/>
          </a:scene3d>
          <a:sp3d extrusionH="57150"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C3864D76-0BD0-4AFE-9436-EA8B33B71310}"/>
              </a:ext>
            </a:extLst>
          </p:cNvPr>
          <p:cNvSpPr/>
          <p:nvPr/>
        </p:nvSpPr>
        <p:spPr>
          <a:xfrm>
            <a:off x="8837228" y="4076006"/>
            <a:ext cx="2020599" cy="2020599"/>
          </a:xfrm>
          <a:prstGeom prst="ellipse">
            <a:avLst/>
          </a:prstGeom>
          <a:solidFill>
            <a:schemeClr val="bg1">
              <a:alpha val="4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2BEF15F4-FF47-45E3-959B-37805398A094}"/>
              </a:ext>
            </a:extLst>
          </p:cNvPr>
          <p:cNvSpPr/>
          <p:nvPr/>
        </p:nvSpPr>
        <p:spPr>
          <a:xfrm>
            <a:off x="9026836" y="4132055"/>
            <a:ext cx="1641384" cy="1641384"/>
          </a:xfrm>
          <a:prstGeom prst="ellipse">
            <a:avLst/>
          </a:prstGeom>
          <a:solidFill>
            <a:schemeClr val="bg1">
              <a:alpha val="4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5915581E-87CA-4D64-8479-E3B92D90169B}"/>
              </a:ext>
            </a:extLst>
          </p:cNvPr>
          <p:cNvSpPr/>
          <p:nvPr/>
        </p:nvSpPr>
        <p:spPr>
          <a:xfrm>
            <a:off x="9302758" y="4327842"/>
            <a:ext cx="1089539" cy="1089539"/>
          </a:xfrm>
          <a:prstGeom prst="ellipse">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reeform: Shape 44">
            <a:extLst>
              <a:ext uri="{FF2B5EF4-FFF2-40B4-BE49-F238E27FC236}">
                <a16:creationId xmlns:a16="http://schemas.microsoft.com/office/drawing/2014/main" id="{0EDA3DA3-F5A4-4B17-A4E4-57258A1FD718}"/>
              </a:ext>
            </a:extLst>
          </p:cNvPr>
          <p:cNvSpPr/>
          <p:nvPr/>
        </p:nvSpPr>
        <p:spPr>
          <a:xfrm>
            <a:off x="6410637" y="3156028"/>
            <a:ext cx="2886572" cy="1576643"/>
          </a:xfrm>
          <a:custGeom>
            <a:avLst/>
            <a:gdLst>
              <a:gd name="connsiteX0" fmla="*/ 86075 w 3615068"/>
              <a:gd name="connsiteY0" fmla="*/ 0 h 1974547"/>
              <a:gd name="connsiteX1" fmla="*/ 3528993 w 3615068"/>
              <a:gd name="connsiteY1" fmla="*/ 0 h 1974547"/>
              <a:gd name="connsiteX2" fmla="*/ 3615068 w 3615068"/>
              <a:gd name="connsiteY2" fmla="*/ 86075 h 1974547"/>
              <a:gd name="connsiteX3" fmla="*/ 3615068 w 3615068"/>
              <a:gd name="connsiteY3" fmla="*/ 1974547 h 1974547"/>
              <a:gd name="connsiteX4" fmla="*/ 3520555 w 3615068"/>
              <a:gd name="connsiteY4" fmla="*/ 1929233 h 1974547"/>
              <a:gd name="connsiteX5" fmla="*/ 1807534 w 3615068"/>
              <a:gd name="connsiteY5" fmla="*/ 1586914 h 1974547"/>
              <a:gd name="connsiteX6" fmla="*/ 94513 w 3615068"/>
              <a:gd name="connsiteY6" fmla="*/ 1929233 h 1974547"/>
              <a:gd name="connsiteX7" fmla="*/ 0 w 3615068"/>
              <a:gd name="connsiteY7" fmla="*/ 1974547 h 1974547"/>
              <a:gd name="connsiteX8" fmla="*/ 0 w 3615068"/>
              <a:gd name="connsiteY8" fmla="*/ 86075 h 1974547"/>
              <a:gd name="connsiteX9" fmla="*/ 86075 w 3615068"/>
              <a:gd name="connsiteY9" fmla="*/ 0 h 197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5068" h="1974547">
                <a:moveTo>
                  <a:pt x="86075" y="0"/>
                </a:moveTo>
                <a:lnTo>
                  <a:pt x="3528993" y="0"/>
                </a:lnTo>
                <a:cubicBezTo>
                  <a:pt x="3576531" y="0"/>
                  <a:pt x="3615068" y="38537"/>
                  <a:pt x="3615068" y="86075"/>
                </a:cubicBezTo>
                <a:lnTo>
                  <a:pt x="3615068" y="1974547"/>
                </a:lnTo>
                <a:lnTo>
                  <a:pt x="3520555" y="1929233"/>
                </a:lnTo>
                <a:cubicBezTo>
                  <a:pt x="3011337" y="1710921"/>
                  <a:pt x="2427785" y="1586914"/>
                  <a:pt x="1807534" y="1586914"/>
                </a:cubicBezTo>
                <a:cubicBezTo>
                  <a:pt x="1187283" y="1586914"/>
                  <a:pt x="603731" y="1710921"/>
                  <a:pt x="94513" y="1929233"/>
                </a:cubicBezTo>
                <a:lnTo>
                  <a:pt x="0" y="1974547"/>
                </a:lnTo>
                <a:lnTo>
                  <a:pt x="0" y="86075"/>
                </a:lnTo>
                <a:cubicBezTo>
                  <a:pt x="0" y="38537"/>
                  <a:pt x="38537" y="0"/>
                  <a:pt x="86075" y="0"/>
                </a:cubicBezTo>
                <a:close/>
              </a:path>
            </a:pathLst>
          </a:custGeom>
          <a:solidFill>
            <a:schemeClr val="bg1">
              <a:alpha val="31000"/>
            </a:schemeClr>
          </a:solidFill>
          <a:ln>
            <a:noFill/>
          </a:ln>
          <a:scene3d>
            <a:camera prst="isometricTopUp"/>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F8D6C0EB-24AF-48F0-97D4-8B3DD9F1EB9C}"/>
              </a:ext>
            </a:extLst>
          </p:cNvPr>
          <p:cNvSpPr/>
          <p:nvPr/>
        </p:nvSpPr>
        <p:spPr>
          <a:xfrm>
            <a:off x="7505223" y="3487587"/>
            <a:ext cx="1239529" cy="1239529"/>
          </a:xfrm>
          <a:prstGeom prst="ellipse">
            <a:avLst/>
          </a:prstGeom>
          <a:solidFill>
            <a:srgbClr val="000F14">
              <a:alpha val="11000"/>
            </a:srgb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9758A169-2BC8-4FAE-8D87-3A53C007D038}"/>
              </a:ext>
            </a:extLst>
          </p:cNvPr>
          <p:cNvSpPr/>
          <p:nvPr/>
        </p:nvSpPr>
        <p:spPr>
          <a:xfrm>
            <a:off x="7505223" y="3392783"/>
            <a:ext cx="1239529" cy="1239529"/>
          </a:xfrm>
          <a:prstGeom prst="ellipse">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8" name="Graphic 47" descr="User">
            <a:extLst>
              <a:ext uri="{FF2B5EF4-FFF2-40B4-BE49-F238E27FC236}">
                <a16:creationId xmlns:a16="http://schemas.microsoft.com/office/drawing/2014/main" id="{A7F00BAB-582B-442C-A047-27341AE604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8767" y="3561475"/>
            <a:ext cx="730133" cy="730133"/>
          </a:xfrm>
          <a:prstGeom prst="rect">
            <a:avLst/>
          </a:prstGeom>
          <a:scene3d>
            <a:camera prst="isometricTopUp"/>
            <a:lightRig rig="threePt" dir="t"/>
          </a:scene3d>
        </p:spPr>
      </p:pic>
      <p:pic>
        <p:nvPicPr>
          <p:cNvPr id="49" name="Graphic 48" descr="User">
            <a:extLst>
              <a:ext uri="{FF2B5EF4-FFF2-40B4-BE49-F238E27FC236}">
                <a16:creationId xmlns:a16="http://schemas.microsoft.com/office/drawing/2014/main" id="{ED3FBF68-E2FF-44CB-B0DC-A43C252064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78767" y="3652571"/>
            <a:ext cx="730133" cy="730133"/>
          </a:xfrm>
          <a:prstGeom prst="rect">
            <a:avLst/>
          </a:prstGeom>
          <a:scene3d>
            <a:camera prst="isometricTopUp"/>
            <a:lightRig rig="threePt" dir="t"/>
          </a:scene3d>
        </p:spPr>
      </p:pic>
      <p:sp>
        <p:nvSpPr>
          <p:cNvPr id="51" name="Rectangle: Rounded Corners 50">
            <a:extLst>
              <a:ext uri="{FF2B5EF4-FFF2-40B4-BE49-F238E27FC236}">
                <a16:creationId xmlns:a16="http://schemas.microsoft.com/office/drawing/2014/main" id="{C7A0DDA5-B101-4FFE-85A7-EFEEA0909FB5}"/>
              </a:ext>
            </a:extLst>
          </p:cNvPr>
          <p:cNvSpPr/>
          <p:nvPr/>
        </p:nvSpPr>
        <p:spPr>
          <a:xfrm>
            <a:off x="3848708" y="3151993"/>
            <a:ext cx="2687524" cy="4454178"/>
          </a:xfrm>
          <a:prstGeom prst="roundRect">
            <a:avLst>
              <a:gd name="adj" fmla="val 2381"/>
            </a:avLst>
          </a:prstGeom>
          <a:solidFill>
            <a:schemeClr val="tx1">
              <a:alpha val="11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51">
            <a:extLst>
              <a:ext uri="{FF2B5EF4-FFF2-40B4-BE49-F238E27FC236}">
                <a16:creationId xmlns:a16="http://schemas.microsoft.com/office/drawing/2014/main" id="{FCA4B51E-F95A-4E50-B377-3C80BA8DE37E}"/>
              </a:ext>
            </a:extLst>
          </p:cNvPr>
          <p:cNvSpPr/>
          <p:nvPr/>
        </p:nvSpPr>
        <p:spPr>
          <a:xfrm>
            <a:off x="3848708" y="2943841"/>
            <a:ext cx="2687524" cy="4454178"/>
          </a:xfrm>
          <a:prstGeom prst="roundRect">
            <a:avLst>
              <a:gd name="adj" fmla="val 2381"/>
            </a:avLst>
          </a:prstGeom>
          <a:gradFill flip="none" rotWithShape="1">
            <a:gsLst>
              <a:gs pos="0">
                <a:srgbClr val="33CCFF">
                  <a:alpha val="69804"/>
                </a:srgbClr>
              </a:gs>
              <a:gs pos="27000">
                <a:srgbClr val="66FFCC">
                  <a:alpha val="70000"/>
                </a:srgbClr>
              </a:gs>
              <a:gs pos="60000">
                <a:srgbClr val="00759E">
                  <a:alpha val="82000"/>
                </a:srgbClr>
              </a:gs>
            </a:gsLst>
            <a:lin ang="13500000" scaled="1"/>
            <a:tileRect/>
          </a:gradFill>
          <a:ln>
            <a:noFill/>
          </a:ln>
          <a:scene3d>
            <a:camera prst="isometricTopUp"/>
            <a:lightRig rig="threePt" dir="t"/>
          </a:scene3d>
          <a:sp3d extrusionH="57150"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52">
            <a:extLst>
              <a:ext uri="{FF2B5EF4-FFF2-40B4-BE49-F238E27FC236}">
                <a16:creationId xmlns:a16="http://schemas.microsoft.com/office/drawing/2014/main" id="{BB6B1406-102A-49CE-93D2-04BD3CD6FC2F}"/>
              </a:ext>
            </a:extLst>
          </p:cNvPr>
          <p:cNvSpPr/>
          <p:nvPr/>
        </p:nvSpPr>
        <p:spPr>
          <a:xfrm>
            <a:off x="2718363" y="4216463"/>
            <a:ext cx="2189543" cy="272705"/>
          </a:xfrm>
          <a:prstGeom prst="roundRect">
            <a:avLst>
              <a:gd name="adj" fmla="val 50000"/>
            </a:avLst>
          </a:prstGeom>
          <a:solidFill>
            <a:schemeClr val="bg1"/>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Graphic 53" descr="Magnifying glass">
            <a:extLst>
              <a:ext uri="{FF2B5EF4-FFF2-40B4-BE49-F238E27FC236}">
                <a16:creationId xmlns:a16="http://schemas.microsoft.com/office/drawing/2014/main" id="{C151CBAF-F766-4601-81C6-B7BA200C45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01896" y="3871519"/>
            <a:ext cx="240869" cy="240869"/>
          </a:xfrm>
          <a:prstGeom prst="rect">
            <a:avLst/>
          </a:prstGeom>
          <a:scene3d>
            <a:camera prst="isometricTopUp"/>
            <a:lightRig rig="threePt" dir="t"/>
          </a:scene3d>
        </p:spPr>
      </p:pic>
      <p:grpSp>
        <p:nvGrpSpPr>
          <p:cNvPr id="55" name="Group 54">
            <a:extLst>
              <a:ext uri="{FF2B5EF4-FFF2-40B4-BE49-F238E27FC236}">
                <a16:creationId xmlns:a16="http://schemas.microsoft.com/office/drawing/2014/main" id="{8AC1022E-796F-4107-B724-E4CA3CF959B2}"/>
              </a:ext>
            </a:extLst>
          </p:cNvPr>
          <p:cNvGrpSpPr/>
          <p:nvPr/>
        </p:nvGrpSpPr>
        <p:grpSpPr>
          <a:xfrm>
            <a:off x="4317052" y="3534857"/>
            <a:ext cx="1953063" cy="3524147"/>
            <a:chOff x="6793321" y="437706"/>
            <a:chExt cx="2627122" cy="4740435"/>
          </a:xfrm>
          <a:solidFill>
            <a:schemeClr val="bg1">
              <a:alpha val="12000"/>
            </a:schemeClr>
          </a:solidFill>
          <a:scene3d>
            <a:camera prst="isometricTopUp"/>
            <a:lightRig rig="threePt" dir="t"/>
          </a:scene3d>
        </p:grpSpPr>
        <p:grpSp>
          <p:nvGrpSpPr>
            <p:cNvPr id="56" name="Group 55">
              <a:extLst>
                <a:ext uri="{FF2B5EF4-FFF2-40B4-BE49-F238E27FC236}">
                  <a16:creationId xmlns:a16="http://schemas.microsoft.com/office/drawing/2014/main" id="{A94B17E6-299F-4056-BEC6-E53C81D6F164}"/>
                </a:ext>
              </a:extLst>
            </p:cNvPr>
            <p:cNvGrpSpPr/>
            <p:nvPr/>
          </p:nvGrpSpPr>
          <p:grpSpPr>
            <a:xfrm>
              <a:off x="8176434" y="437706"/>
              <a:ext cx="1244009" cy="2691075"/>
              <a:chOff x="8084290" y="1806496"/>
              <a:chExt cx="1244009" cy="2691075"/>
            </a:xfrm>
            <a:grpFill/>
          </p:grpSpPr>
          <p:sp>
            <p:nvSpPr>
              <p:cNvPr id="83" name="Rectangle: Rounded Corners 82">
                <a:extLst>
                  <a:ext uri="{FF2B5EF4-FFF2-40B4-BE49-F238E27FC236}">
                    <a16:creationId xmlns:a16="http://schemas.microsoft.com/office/drawing/2014/main" id="{CA94EDB9-B911-4CC6-90DE-F3634EDE4056}"/>
                  </a:ext>
                </a:extLst>
              </p:cNvPr>
              <p:cNvSpPr/>
              <p:nvPr/>
            </p:nvSpPr>
            <p:spPr>
              <a:xfrm>
                <a:off x="8084290" y="1806496"/>
                <a:ext cx="1244009" cy="2691075"/>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83">
                <a:extLst>
                  <a:ext uri="{FF2B5EF4-FFF2-40B4-BE49-F238E27FC236}">
                    <a16:creationId xmlns:a16="http://schemas.microsoft.com/office/drawing/2014/main" id="{9647656B-C2E7-477E-9D1A-A12B114920D5}"/>
                  </a:ext>
                </a:extLst>
              </p:cNvPr>
              <p:cNvSpPr/>
              <p:nvPr/>
            </p:nvSpPr>
            <p:spPr>
              <a:xfrm>
                <a:off x="8131250" y="1886164"/>
                <a:ext cx="1150089" cy="2531739"/>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Rectangle: Rounded Corners 56">
              <a:extLst>
                <a:ext uri="{FF2B5EF4-FFF2-40B4-BE49-F238E27FC236}">
                  <a16:creationId xmlns:a16="http://schemas.microsoft.com/office/drawing/2014/main" id="{D8F7C317-D9E8-4838-AA72-1FF9ADBF2923}"/>
                </a:ext>
              </a:extLst>
            </p:cNvPr>
            <p:cNvSpPr/>
            <p:nvPr/>
          </p:nvSpPr>
          <p:spPr>
            <a:xfrm>
              <a:off x="6793321" y="437706"/>
              <a:ext cx="1244009" cy="1562986"/>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1446FADE-F054-4490-B25E-18D101F646AC}"/>
                </a:ext>
              </a:extLst>
            </p:cNvPr>
            <p:cNvSpPr/>
            <p:nvPr/>
          </p:nvSpPr>
          <p:spPr>
            <a:xfrm>
              <a:off x="6840281" y="490717"/>
              <a:ext cx="1150089" cy="890477"/>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a:extLst>
                <a:ext uri="{FF2B5EF4-FFF2-40B4-BE49-F238E27FC236}">
                  <a16:creationId xmlns:a16="http://schemas.microsoft.com/office/drawing/2014/main" id="{792B15D0-D229-4003-B144-3E05BDB4EE9D}"/>
                </a:ext>
              </a:extLst>
            </p:cNvPr>
            <p:cNvSpPr/>
            <p:nvPr/>
          </p:nvSpPr>
          <p:spPr>
            <a:xfrm>
              <a:off x="6793321" y="2081577"/>
              <a:ext cx="1244009" cy="3096564"/>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59">
              <a:extLst>
                <a:ext uri="{FF2B5EF4-FFF2-40B4-BE49-F238E27FC236}">
                  <a16:creationId xmlns:a16="http://schemas.microsoft.com/office/drawing/2014/main" id="{B7270058-8ECD-43B2-A075-2967A3E0DE99}"/>
                </a:ext>
              </a:extLst>
            </p:cNvPr>
            <p:cNvGrpSpPr/>
            <p:nvPr/>
          </p:nvGrpSpPr>
          <p:grpSpPr>
            <a:xfrm>
              <a:off x="6910278" y="1567191"/>
              <a:ext cx="1010093" cy="279335"/>
              <a:chOff x="8045300" y="2414805"/>
              <a:chExt cx="1010093" cy="279335"/>
            </a:xfrm>
            <a:grpFill/>
          </p:grpSpPr>
          <p:sp>
            <p:nvSpPr>
              <p:cNvPr id="80" name="Rectangle: Rounded Corners 79">
                <a:extLst>
                  <a:ext uri="{FF2B5EF4-FFF2-40B4-BE49-F238E27FC236}">
                    <a16:creationId xmlns:a16="http://schemas.microsoft.com/office/drawing/2014/main" id="{64098738-AC18-4E70-B36A-69DB1885E8AD}"/>
                  </a:ext>
                </a:extLst>
              </p:cNvPr>
              <p:cNvSpPr/>
              <p:nvPr/>
            </p:nvSpPr>
            <p:spPr>
              <a:xfrm>
                <a:off x="8045300" y="2414805"/>
                <a:ext cx="1010093"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Rounded Corners 80">
                <a:extLst>
                  <a:ext uri="{FF2B5EF4-FFF2-40B4-BE49-F238E27FC236}">
                    <a16:creationId xmlns:a16="http://schemas.microsoft.com/office/drawing/2014/main" id="{B46B6830-2847-4558-A378-10047CB3E81B}"/>
                  </a:ext>
                </a:extLst>
              </p:cNvPr>
              <p:cNvSpPr/>
              <p:nvPr/>
            </p:nvSpPr>
            <p:spPr>
              <a:xfrm>
                <a:off x="8045300" y="2527473"/>
                <a:ext cx="1010093"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DB51303F-7691-47A7-B4D1-F9FEF3ED3F52}"/>
                  </a:ext>
                </a:extLst>
              </p:cNvPr>
              <p:cNvSpPr/>
              <p:nvPr/>
            </p:nvSpPr>
            <p:spPr>
              <a:xfrm>
                <a:off x="8100346" y="2640140"/>
                <a:ext cx="900000"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A9DB52C8-A5DA-4873-9120-6126B02F6D01}"/>
                </a:ext>
              </a:extLst>
            </p:cNvPr>
            <p:cNvGrpSpPr/>
            <p:nvPr/>
          </p:nvGrpSpPr>
          <p:grpSpPr>
            <a:xfrm>
              <a:off x="6910278" y="2474728"/>
              <a:ext cx="1010093" cy="279335"/>
              <a:chOff x="8045300" y="2414805"/>
              <a:chExt cx="1010093" cy="279335"/>
            </a:xfrm>
            <a:grpFill/>
          </p:grpSpPr>
          <p:sp>
            <p:nvSpPr>
              <p:cNvPr id="77" name="Rectangle: Rounded Corners 76">
                <a:extLst>
                  <a:ext uri="{FF2B5EF4-FFF2-40B4-BE49-F238E27FC236}">
                    <a16:creationId xmlns:a16="http://schemas.microsoft.com/office/drawing/2014/main" id="{C33B7E2F-6078-4318-8820-6733BA11BEFA}"/>
                  </a:ext>
                </a:extLst>
              </p:cNvPr>
              <p:cNvSpPr/>
              <p:nvPr/>
            </p:nvSpPr>
            <p:spPr>
              <a:xfrm>
                <a:off x="8045300" y="2414805"/>
                <a:ext cx="1010093"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Rounded Corners 77">
                <a:extLst>
                  <a:ext uri="{FF2B5EF4-FFF2-40B4-BE49-F238E27FC236}">
                    <a16:creationId xmlns:a16="http://schemas.microsoft.com/office/drawing/2014/main" id="{AF07AC90-E253-4725-AE2C-F45C6FEC08FE}"/>
                  </a:ext>
                </a:extLst>
              </p:cNvPr>
              <p:cNvSpPr/>
              <p:nvPr/>
            </p:nvSpPr>
            <p:spPr>
              <a:xfrm>
                <a:off x="8045300" y="2527473"/>
                <a:ext cx="1010093"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Rounded Corners 78">
                <a:extLst>
                  <a:ext uri="{FF2B5EF4-FFF2-40B4-BE49-F238E27FC236}">
                    <a16:creationId xmlns:a16="http://schemas.microsoft.com/office/drawing/2014/main" id="{5F012E45-CCF2-491A-9929-F9EEC3586A6D}"/>
                  </a:ext>
                </a:extLst>
              </p:cNvPr>
              <p:cNvSpPr/>
              <p:nvPr/>
            </p:nvSpPr>
            <p:spPr>
              <a:xfrm>
                <a:off x="8100346" y="2640140"/>
                <a:ext cx="900000"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2" name="Group 61">
              <a:extLst>
                <a:ext uri="{FF2B5EF4-FFF2-40B4-BE49-F238E27FC236}">
                  <a16:creationId xmlns:a16="http://schemas.microsoft.com/office/drawing/2014/main" id="{A3B6EA86-204C-4957-8C15-E8BF8106FF1B}"/>
                </a:ext>
              </a:extLst>
            </p:cNvPr>
            <p:cNvGrpSpPr/>
            <p:nvPr/>
          </p:nvGrpSpPr>
          <p:grpSpPr>
            <a:xfrm>
              <a:off x="6916257" y="3049113"/>
              <a:ext cx="1010093" cy="279335"/>
              <a:chOff x="8045300" y="2414805"/>
              <a:chExt cx="1010093" cy="279335"/>
            </a:xfrm>
            <a:grpFill/>
          </p:grpSpPr>
          <p:sp>
            <p:nvSpPr>
              <p:cNvPr id="74" name="Rectangle: Rounded Corners 73">
                <a:extLst>
                  <a:ext uri="{FF2B5EF4-FFF2-40B4-BE49-F238E27FC236}">
                    <a16:creationId xmlns:a16="http://schemas.microsoft.com/office/drawing/2014/main" id="{577CDBF8-A327-4F7A-90DE-8D6309995AF5}"/>
                  </a:ext>
                </a:extLst>
              </p:cNvPr>
              <p:cNvSpPr/>
              <p:nvPr/>
            </p:nvSpPr>
            <p:spPr>
              <a:xfrm>
                <a:off x="8045300" y="2414805"/>
                <a:ext cx="1010093"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Rounded Corners 74">
                <a:extLst>
                  <a:ext uri="{FF2B5EF4-FFF2-40B4-BE49-F238E27FC236}">
                    <a16:creationId xmlns:a16="http://schemas.microsoft.com/office/drawing/2014/main" id="{D3F5158A-7B19-47E1-ABF2-E138DF24D13C}"/>
                  </a:ext>
                </a:extLst>
              </p:cNvPr>
              <p:cNvSpPr/>
              <p:nvPr/>
            </p:nvSpPr>
            <p:spPr>
              <a:xfrm>
                <a:off x="8045300" y="2527473"/>
                <a:ext cx="1010093"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Rounded Corners 75">
                <a:extLst>
                  <a:ext uri="{FF2B5EF4-FFF2-40B4-BE49-F238E27FC236}">
                    <a16:creationId xmlns:a16="http://schemas.microsoft.com/office/drawing/2014/main" id="{4A8CA00A-45B3-4A08-BBE8-41828350AC12}"/>
                  </a:ext>
                </a:extLst>
              </p:cNvPr>
              <p:cNvSpPr/>
              <p:nvPr/>
            </p:nvSpPr>
            <p:spPr>
              <a:xfrm>
                <a:off x="8100346" y="2640140"/>
                <a:ext cx="900000"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3" name="Group 62">
              <a:extLst>
                <a:ext uri="{FF2B5EF4-FFF2-40B4-BE49-F238E27FC236}">
                  <a16:creationId xmlns:a16="http://schemas.microsoft.com/office/drawing/2014/main" id="{8322AE76-0244-4644-BE6F-A0B6D4739586}"/>
                </a:ext>
              </a:extLst>
            </p:cNvPr>
            <p:cNvGrpSpPr/>
            <p:nvPr/>
          </p:nvGrpSpPr>
          <p:grpSpPr>
            <a:xfrm>
              <a:off x="6909575" y="3645662"/>
              <a:ext cx="1010093" cy="279335"/>
              <a:chOff x="8045300" y="2414805"/>
              <a:chExt cx="1010093" cy="279335"/>
            </a:xfrm>
            <a:grpFill/>
          </p:grpSpPr>
          <p:sp>
            <p:nvSpPr>
              <p:cNvPr id="71" name="Rectangle: Rounded Corners 70">
                <a:extLst>
                  <a:ext uri="{FF2B5EF4-FFF2-40B4-BE49-F238E27FC236}">
                    <a16:creationId xmlns:a16="http://schemas.microsoft.com/office/drawing/2014/main" id="{0CD507AB-1901-4370-8E31-33BE80C402D4}"/>
                  </a:ext>
                </a:extLst>
              </p:cNvPr>
              <p:cNvSpPr/>
              <p:nvPr/>
            </p:nvSpPr>
            <p:spPr>
              <a:xfrm>
                <a:off x="8045300" y="2414805"/>
                <a:ext cx="1010093"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Rounded Corners 71">
                <a:extLst>
                  <a:ext uri="{FF2B5EF4-FFF2-40B4-BE49-F238E27FC236}">
                    <a16:creationId xmlns:a16="http://schemas.microsoft.com/office/drawing/2014/main" id="{EDB2A9E5-1E69-486C-BAC6-0C00C0BA09D8}"/>
                  </a:ext>
                </a:extLst>
              </p:cNvPr>
              <p:cNvSpPr/>
              <p:nvPr/>
            </p:nvSpPr>
            <p:spPr>
              <a:xfrm>
                <a:off x="8045300" y="2527473"/>
                <a:ext cx="1010093"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Rounded Corners 72">
                <a:extLst>
                  <a:ext uri="{FF2B5EF4-FFF2-40B4-BE49-F238E27FC236}">
                    <a16:creationId xmlns:a16="http://schemas.microsoft.com/office/drawing/2014/main" id="{7B1D2426-B1A1-4AD3-A274-21EE5E32D566}"/>
                  </a:ext>
                </a:extLst>
              </p:cNvPr>
              <p:cNvSpPr/>
              <p:nvPr/>
            </p:nvSpPr>
            <p:spPr>
              <a:xfrm>
                <a:off x="8100346" y="2640140"/>
                <a:ext cx="900000" cy="54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ectangle: Rounded Corners 63">
              <a:extLst>
                <a:ext uri="{FF2B5EF4-FFF2-40B4-BE49-F238E27FC236}">
                  <a16:creationId xmlns:a16="http://schemas.microsoft.com/office/drawing/2014/main" id="{734307C0-A509-4B19-91DF-4ACE0333395A}"/>
                </a:ext>
              </a:extLst>
            </p:cNvPr>
            <p:cNvSpPr/>
            <p:nvPr/>
          </p:nvSpPr>
          <p:spPr>
            <a:xfrm>
              <a:off x="6833635" y="4242211"/>
              <a:ext cx="1150089" cy="890477"/>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Rounded Corners 64">
              <a:extLst>
                <a:ext uri="{FF2B5EF4-FFF2-40B4-BE49-F238E27FC236}">
                  <a16:creationId xmlns:a16="http://schemas.microsoft.com/office/drawing/2014/main" id="{57DB5D31-3954-4762-9E6C-8B0CA243A2A0}"/>
                </a:ext>
              </a:extLst>
            </p:cNvPr>
            <p:cNvSpPr/>
            <p:nvPr/>
          </p:nvSpPr>
          <p:spPr>
            <a:xfrm>
              <a:off x="8302546" y="2230442"/>
              <a:ext cx="991784" cy="767907"/>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5988F7E9-0CF9-4385-A50A-536285D378A7}"/>
                </a:ext>
              </a:extLst>
            </p:cNvPr>
            <p:cNvSpPr/>
            <p:nvPr/>
          </p:nvSpPr>
          <p:spPr>
            <a:xfrm>
              <a:off x="8176434" y="3215781"/>
              <a:ext cx="1244009" cy="1962360"/>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66">
              <a:extLst>
                <a:ext uri="{FF2B5EF4-FFF2-40B4-BE49-F238E27FC236}">
                  <a16:creationId xmlns:a16="http://schemas.microsoft.com/office/drawing/2014/main" id="{2510996C-F60A-412D-9C0B-45238A86ACFB}"/>
                </a:ext>
              </a:extLst>
            </p:cNvPr>
            <p:cNvSpPr/>
            <p:nvPr/>
          </p:nvSpPr>
          <p:spPr>
            <a:xfrm>
              <a:off x="8223394" y="3299678"/>
              <a:ext cx="1150089" cy="625319"/>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160EAB3B-C0DC-4098-ADF4-51313F315776}"/>
                </a:ext>
              </a:extLst>
            </p:cNvPr>
            <p:cNvSpPr/>
            <p:nvPr/>
          </p:nvSpPr>
          <p:spPr>
            <a:xfrm>
              <a:off x="8223393" y="3988982"/>
              <a:ext cx="1150089" cy="1101726"/>
            </a:xfrm>
            <a:prstGeom prst="roundRect">
              <a:avLst>
                <a:gd name="adj" fmla="val 81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68">
              <a:extLst>
                <a:ext uri="{FF2B5EF4-FFF2-40B4-BE49-F238E27FC236}">
                  <a16:creationId xmlns:a16="http://schemas.microsoft.com/office/drawing/2014/main" id="{78A9C158-CACD-4986-9E4E-1473A47B9B34}"/>
                </a:ext>
              </a:extLst>
            </p:cNvPr>
            <p:cNvSpPr/>
            <p:nvPr/>
          </p:nvSpPr>
          <p:spPr>
            <a:xfrm>
              <a:off x="8618437" y="4172763"/>
              <a:ext cx="3600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Rounded Corners 69">
              <a:extLst>
                <a:ext uri="{FF2B5EF4-FFF2-40B4-BE49-F238E27FC236}">
                  <a16:creationId xmlns:a16="http://schemas.microsoft.com/office/drawing/2014/main" id="{A4FEF47F-1045-4CA9-A04C-65CB107A3D05}"/>
                </a:ext>
              </a:extLst>
            </p:cNvPr>
            <p:cNvSpPr/>
            <p:nvPr/>
          </p:nvSpPr>
          <p:spPr>
            <a:xfrm>
              <a:off x="8616791" y="4619317"/>
              <a:ext cx="360000" cy="3600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5" name="Group 84">
            <a:extLst>
              <a:ext uri="{FF2B5EF4-FFF2-40B4-BE49-F238E27FC236}">
                <a16:creationId xmlns:a16="http://schemas.microsoft.com/office/drawing/2014/main" id="{7228DA5B-E57E-4F2B-B87B-EFE17C71E6AE}"/>
              </a:ext>
            </a:extLst>
          </p:cNvPr>
          <p:cNvGrpSpPr/>
          <p:nvPr/>
        </p:nvGrpSpPr>
        <p:grpSpPr>
          <a:xfrm>
            <a:off x="4333515" y="3380531"/>
            <a:ext cx="1953063" cy="3524147"/>
            <a:chOff x="6793337" y="437704"/>
            <a:chExt cx="2627128" cy="4740438"/>
          </a:xfrm>
          <a:scene3d>
            <a:camera prst="isometricTopUp"/>
            <a:lightRig rig="threePt" dir="t"/>
          </a:scene3d>
        </p:grpSpPr>
        <p:grpSp>
          <p:nvGrpSpPr>
            <p:cNvPr id="86" name="Group 85">
              <a:extLst>
                <a:ext uri="{FF2B5EF4-FFF2-40B4-BE49-F238E27FC236}">
                  <a16:creationId xmlns:a16="http://schemas.microsoft.com/office/drawing/2014/main" id="{45DA42FA-05FB-4C15-B107-CF927C81757F}"/>
                </a:ext>
              </a:extLst>
            </p:cNvPr>
            <p:cNvGrpSpPr/>
            <p:nvPr/>
          </p:nvGrpSpPr>
          <p:grpSpPr>
            <a:xfrm>
              <a:off x="8176453" y="437704"/>
              <a:ext cx="1244012" cy="2691076"/>
              <a:chOff x="8084290" y="1806496"/>
              <a:chExt cx="1244009" cy="2691075"/>
            </a:xfrm>
          </p:grpSpPr>
          <p:sp>
            <p:nvSpPr>
              <p:cNvPr id="113" name="Rectangle: Rounded Corners 112">
                <a:extLst>
                  <a:ext uri="{FF2B5EF4-FFF2-40B4-BE49-F238E27FC236}">
                    <a16:creationId xmlns:a16="http://schemas.microsoft.com/office/drawing/2014/main" id="{2428E9F1-4132-460C-966C-A2A18A8199C8}"/>
                  </a:ext>
                </a:extLst>
              </p:cNvPr>
              <p:cNvSpPr/>
              <p:nvPr/>
            </p:nvSpPr>
            <p:spPr>
              <a:xfrm>
                <a:off x="8084290" y="1806496"/>
                <a:ext cx="1244009" cy="2691075"/>
              </a:xfrm>
              <a:prstGeom prst="roundRect">
                <a:avLst>
                  <a:gd name="adj" fmla="val 81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Rounded Corners 113">
                <a:extLst>
                  <a:ext uri="{FF2B5EF4-FFF2-40B4-BE49-F238E27FC236}">
                    <a16:creationId xmlns:a16="http://schemas.microsoft.com/office/drawing/2014/main" id="{CB3C90A9-7946-44E3-A6EF-33DC5FDFF6FC}"/>
                  </a:ext>
                </a:extLst>
              </p:cNvPr>
              <p:cNvSpPr/>
              <p:nvPr/>
            </p:nvSpPr>
            <p:spPr>
              <a:xfrm>
                <a:off x="8131250" y="1886164"/>
                <a:ext cx="1150089" cy="2531739"/>
              </a:xfrm>
              <a:prstGeom prst="roundRect">
                <a:avLst>
                  <a:gd name="adj" fmla="val 8120"/>
                </a:avLst>
              </a:prstGeom>
              <a:gradFill flip="none" rotWithShape="1">
                <a:gsLst>
                  <a:gs pos="0">
                    <a:srgbClr val="3399FF"/>
                  </a:gs>
                  <a:gs pos="65000">
                    <a:srgbClr val="00FFFF"/>
                  </a:gs>
                  <a:gs pos="100000">
                    <a:srgbClr val="00FFC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7" name="Rectangle: Rounded Corners 86">
              <a:extLst>
                <a:ext uri="{FF2B5EF4-FFF2-40B4-BE49-F238E27FC236}">
                  <a16:creationId xmlns:a16="http://schemas.microsoft.com/office/drawing/2014/main" id="{9FCC27F2-34DE-486D-A637-17C3809FD815}"/>
                </a:ext>
              </a:extLst>
            </p:cNvPr>
            <p:cNvSpPr/>
            <p:nvPr/>
          </p:nvSpPr>
          <p:spPr>
            <a:xfrm>
              <a:off x="6793337" y="437704"/>
              <a:ext cx="1244012" cy="1562986"/>
            </a:xfrm>
            <a:prstGeom prst="roundRect">
              <a:avLst>
                <a:gd name="adj" fmla="val 81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11B5221A-C62C-49D1-B8FB-14126F41CE80}"/>
                </a:ext>
              </a:extLst>
            </p:cNvPr>
            <p:cNvSpPr/>
            <p:nvPr/>
          </p:nvSpPr>
          <p:spPr>
            <a:xfrm>
              <a:off x="6840297" y="490716"/>
              <a:ext cx="1150092" cy="890478"/>
            </a:xfrm>
            <a:prstGeom prst="roundRect">
              <a:avLst>
                <a:gd name="adj" fmla="val 8120"/>
              </a:avLst>
            </a:prstGeom>
            <a:gradFill flip="none" rotWithShape="1">
              <a:gsLst>
                <a:gs pos="0">
                  <a:srgbClr val="00FFFF"/>
                </a:gs>
                <a:gs pos="100000">
                  <a:srgbClr val="00FFC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A512A67A-C238-4ECD-8A90-B8B33FDD1795}"/>
                </a:ext>
              </a:extLst>
            </p:cNvPr>
            <p:cNvSpPr/>
            <p:nvPr/>
          </p:nvSpPr>
          <p:spPr>
            <a:xfrm>
              <a:off x="6793337" y="2081576"/>
              <a:ext cx="1244012" cy="3096566"/>
            </a:xfrm>
            <a:prstGeom prst="roundRect">
              <a:avLst>
                <a:gd name="adj" fmla="val 81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0" name="Group 89">
              <a:extLst>
                <a:ext uri="{FF2B5EF4-FFF2-40B4-BE49-F238E27FC236}">
                  <a16:creationId xmlns:a16="http://schemas.microsoft.com/office/drawing/2014/main" id="{843110A8-4BAC-4171-8CE0-E23DAB7A8AAF}"/>
                </a:ext>
              </a:extLst>
            </p:cNvPr>
            <p:cNvGrpSpPr/>
            <p:nvPr/>
          </p:nvGrpSpPr>
          <p:grpSpPr>
            <a:xfrm>
              <a:off x="6910295" y="1567190"/>
              <a:ext cx="1010095" cy="279335"/>
              <a:chOff x="8045300" y="2414805"/>
              <a:chExt cx="1010093" cy="279335"/>
            </a:xfrm>
          </p:grpSpPr>
          <p:sp>
            <p:nvSpPr>
              <p:cNvPr id="110" name="Rectangle: Rounded Corners 109">
                <a:extLst>
                  <a:ext uri="{FF2B5EF4-FFF2-40B4-BE49-F238E27FC236}">
                    <a16:creationId xmlns:a16="http://schemas.microsoft.com/office/drawing/2014/main" id="{B807F66F-92AF-4309-AD9D-AB532A6AA2A0}"/>
                  </a:ext>
                </a:extLst>
              </p:cNvPr>
              <p:cNvSpPr/>
              <p:nvPr/>
            </p:nvSpPr>
            <p:spPr>
              <a:xfrm>
                <a:off x="8045300" y="2414805"/>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Rounded Corners 110">
                <a:extLst>
                  <a:ext uri="{FF2B5EF4-FFF2-40B4-BE49-F238E27FC236}">
                    <a16:creationId xmlns:a16="http://schemas.microsoft.com/office/drawing/2014/main" id="{C2DCAD4D-4BC4-4058-B373-8D7A57FF0AFF}"/>
                  </a:ext>
                </a:extLst>
              </p:cNvPr>
              <p:cNvSpPr/>
              <p:nvPr/>
            </p:nvSpPr>
            <p:spPr>
              <a:xfrm>
                <a:off x="8045300" y="2527473"/>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Rounded Corners 111">
                <a:extLst>
                  <a:ext uri="{FF2B5EF4-FFF2-40B4-BE49-F238E27FC236}">
                    <a16:creationId xmlns:a16="http://schemas.microsoft.com/office/drawing/2014/main" id="{E5C96B83-BCD8-4CD5-94D1-1B80B36D3AF0}"/>
                  </a:ext>
                </a:extLst>
              </p:cNvPr>
              <p:cNvSpPr/>
              <p:nvPr/>
            </p:nvSpPr>
            <p:spPr>
              <a:xfrm>
                <a:off x="8100346" y="2640140"/>
                <a:ext cx="900000"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1" name="Group 90">
              <a:extLst>
                <a:ext uri="{FF2B5EF4-FFF2-40B4-BE49-F238E27FC236}">
                  <a16:creationId xmlns:a16="http://schemas.microsoft.com/office/drawing/2014/main" id="{3D27F2FF-9845-4098-9F70-DE886B3E6AE2}"/>
                </a:ext>
              </a:extLst>
            </p:cNvPr>
            <p:cNvGrpSpPr/>
            <p:nvPr/>
          </p:nvGrpSpPr>
          <p:grpSpPr>
            <a:xfrm>
              <a:off x="6910295" y="2474727"/>
              <a:ext cx="1010095" cy="279335"/>
              <a:chOff x="8045300" y="2414805"/>
              <a:chExt cx="1010093" cy="279335"/>
            </a:xfrm>
          </p:grpSpPr>
          <p:sp>
            <p:nvSpPr>
              <p:cNvPr id="107" name="Rectangle: Rounded Corners 106">
                <a:extLst>
                  <a:ext uri="{FF2B5EF4-FFF2-40B4-BE49-F238E27FC236}">
                    <a16:creationId xmlns:a16="http://schemas.microsoft.com/office/drawing/2014/main" id="{6E2199EF-3120-4667-B80A-FD810AABD5B3}"/>
                  </a:ext>
                </a:extLst>
              </p:cNvPr>
              <p:cNvSpPr/>
              <p:nvPr/>
            </p:nvSpPr>
            <p:spPr>
              <a:xfrm>
                <a:off x="8045300" y="2414805"/>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Rounded Corners 107">
                <a:extLst>
                  <a:ext uri="{FF2B5EF4-FFF2-40B4-BE49-F238E27FC236}">
                    <a16:creationId xmlns:a16="http://schemas.microsoft.com/office/drawing/2014/main" id="{C35D9F3E-6CA4-4643-BE7C-D45141B49BCD}"/>
                  </a:ext>
                </a:extLst>
              </p:cNvPr>
              <p:cNvSpPr/>
              <p:nvPr/>
            </p:nvSpPr>
            <p:spPr>
              <a:xfrm>
                <a:off x="8045300" y="2527473"/>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Rounded Corners 108">
                <a:extLst>
                  <a:ext uri="{FF2B5EF4-FFF2-40B4-BE49-F238E27FC236}">
                    <a16:creationId xmlns:a16="http://schemas.microsoft.com/office/drawing/2014/main" id="{786A5147-F333-4D22-9EFF-2EF7D5223041}"/>
                  </a:ext>
                </a:extLst>
              </p:cNvPr>
              <p:cNvSpPr/>
              <p:nvPr/>
            </p:nvSpPr>
            <p:spPr>
              <a:xfrm>
                <a:off x="8100346" y="2640140"/>
                <a:ext cx="900000"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2" name="Group 91">
              <a:extLst>
                <a:ext uri="{FF2B5EF4-FFF2-40B4-BE49-F238E27FC236}">
                  <a16:creationId xmlns:a16="http://schemas.microsoft.com/office/drawing/2014/main" id="{DAF00230-0A30-43E2-B0F4-7026020BD26D}"/>
                </a:ext>
              </a:extLst>
            </p:cNvPr>
            <p:cNvGrpSpPr/>
            <p:nvPr/>
          </p:nvGrpSpPr>
          <p:grpSpPr>
            <a:xfrm>
              <a:off x="6916273" y="3049113"/>
              <a:ext cx="1010095" cy="279335"/>
              <a:chOff x="8045300" y="2414805"/>
              <a:chExt cx="1010093" cy="279335"/>
            </a:xfrm>
          </p:grpSpPr>
          <p:sp>
            <p:nvSpPr>
              <p:cNvPr id="104" name="Rectangle: Rounded Corners 103">
                <a:extLst>
                  <a:ext uri="{FF2B5EF4-FFF2-40B4-BE49-F238E27FC236}">
                    <a16:creationId xmlns:a16="http://schemas.microsoft.com/office/drawing/2014/main" id="{9F747566-0157-47D4-8A00-18C7944852FA}"/>
                  </a:ext>
                </a:extLst>
              </p:cNvPr>
              <p:cNvSpPr/>
              <p:nvPr/>
            </p:nvSpPr>
            <p:spPr>
              <a:xfrm>
                <a:off x="8045300" y="2414805"/>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Rounded Corners 104">
                <a:extLst>
                  <a:ext uri="{FF2B5EF4-FFF2-40B4-BE49-F238E27FC236}">
                    <a16:creationId xmlns:a16="http://schemas.microsoft.com/office/drawing/2014/main" id="{6B42BAD3-CE39-44EB-AACC-C3DA8445C10D}"/>
                  </a:ext>
                </a:extLst>
              </p:cNvPr>
              <p:cNvSpPr/>
              <p:nvPr/>
            </p:nvSpPr>
            <p:spPr>
              <a:xfrm>
                <a:off x="8045300" y="2527473"/>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Rounded Corners 105">
                <a:extLst>
                  <a:ext uri="{FF2B5EF4-FFF2-40B4-BE49-F238E27FC236}">
                    <a16:creationId xmlns:a16="http://schemas.microsoft.com/office/drawing/2014/main" id="{7C4F307E-9F36-44BC-97FB-61EABE1CD891}"/>
                  </a:ext>
                </a:extLst>
              </p:cNvPr>
              <p:cNvSpPr/>
              <p:nvPr/>
            </p:nvSpPr>
            <p:spPr>
              <a:xfrm>
                <a:off x="8100346" y="2640140"/>
                <a:ext cx="900000"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3" name="Group 92">
              <a:extLst>
                <a:ext uri="{FF2B5EF4-FFF2-40B4-BE49-F238E27FC236}">
                  <a16:creationId xmlns:a16="http://schemas.microsoft.com/office/drawing/2014/main" id="{9AAEEC21-C38C-4F0B-B1B6-C8E836D15280}"/>
                </a:ext>
              </a:extLst>
            </p:cNvPr>
            <p:cNvGrpSpPr/>
            <p:nvPr/>
          </p:nvGrpSpPr>
          <p:grpSpPr>
            <a:xfrm>
              <a:off x="6909591" y="3645662"/>
              <a:ext cx="1010095" cy="279335"/>
              <a:chOff x="8045300" y="2414805"/>
              <a:chExt cx="1010093" cy="279335"/>
            </a:xfrm>
          </p:grpSpPr>
          <p:sp>
            <p:nvSpPr>
              <p:cNvPr id="101" name="Rectangle: Rounded Corners 100">
                <a:extLst>
                  <a:ext uri="{FF2B5EF4-FFF2-40B4-BE49-F238E27FC236}">
                    <a16:creationId xmlns:a16="http://schemas.microsoft.com/office/drawing/2014/main" id="{7007F957-F863-4B7D-B487-FFFEF400B19A}"/>
                  </a:ext>
                </a:extLst>
              </p:cNvPr>
              <p:cNvSpPr/>
              <p:nvPr/>
            </p:nvSpPr>
            <p:spPr>
              <a:xfrm>
                <a:off x="8045300" y="2414805"/>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Rounded Corners 101">
                <a:extLst>
                  <a:ext uri="{FF2B5EF4-FFF2-40B4-BE49-F238E27FC236}">
                    <a16:creationId xmlns:a16="http://schemas.microsoft.com/office/drawing/2014/main" id="{73145571-329B-481B-8E67-6BF1F2A8ECC8}"/>
                  </a:ext>
                </a:extLst>
              </p:cNvPr>
              <p:cNvSpPr/>
              <p:nvPr/>
            </p:nvSpPr>
            <p:spPr>
              <a:xfrm>
                <a:off x="8045300" y="2527473"/>
                <a:ext cx="1010093"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Rounded Corners 102">
                <a:extLst>
                  <a:ext uri="{FF2B5EF4-FFF2-40B4-BE49-F238E27FC236}">
                    <a16:creationId xmlns:a16="http://schemas.microsoft.com/office/drawing/2014/main" id="{C6F82B0C-41B7-4DFF-B524-D710D990F9D5}"/>
                  </a:ext>
                </a:extLst>
              </p:cNvPr>
              <p:cNvSpPr/>
              <p:nvPr/>
            </p:nvSpPr>
            <p:spPr>
              <a:xfrm>
                <a:off x="8100346" y="2640140"/>
                <a:ext cx="900000" cy="54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4" name="Rectangle: Rounded Corners 93">
              <a:extLst>
                <a:ext uri="{FF2B5EF4-FFF2-40B4-BE49-F238E27FC236}">
                  <a16:creationId xmlns:a16="http://schemas.microsoft.com/office/drawing/2014/main" id="{CA8EAC18-243D-4550-A847-FC407A8322BE}"/>
                </a:ext>
              </a:extLst>
            </p:cNvPr>
            <p:cNvSpPr/>
            <p:nvPr/>
          </p:nvSpPr>
          <p:spPr>
            <a:xfrm>
              <a:off x="6833652" y="4242211"/>
              <a:ext cx="1150092" cy="890478"/>
            </a:xfrm>
            <a:prstGeom prst="roundRect">
              <a:avLst>
                <a:gd name="adj" fmla="val 8120"/>
              </a:avLst>
            </a:prstGeom>
            <a:gradFill flip="none" rotWithShape="1">
              <a:gsLst>
                <a:gs pos="0">
                  <a:srgbClr val="99FFCC"/>
                </a:gs>
                <a:gs pos="100000">
                  <a:srgbClr val="3399F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Rounded Corners 94">
              <a:extLst>
                <a:ext uri="{FF2B5EF4-FFF2-40B4-BE49-F238E27FC236}">
                  <a16:creationId xmlns:a16="http://schemas.microsoft.com/office/drawing/2014/main" id="{0D5DDC3E-49C7-4D7B-BE92-554E62CE38BC}"/>
                </a:ext>
              </a:extLst>
            </p:cNvPr>
            <p:cNvSpPr/>
            <p:nvPr/>
          </p:nvSpPr>
          <p:spPr>
            <a:xfrm>
              <a:off x="8302567" y="2230442"/>
              <a:ext cx="991786" cy="767907"/>
            </a:xfrm>
            <a:prstGeom prst="roundRect">
              <a:avLst>
                <a:gd name="adj" fmla="val 81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Rounded Corners 95">
              <a:extLst>
                <a:ext uri="{FF2B5EF4-FFF2-40B4-BE49-F238E27FC236}">
                  <a16:creationId xmlns:a16="http://schemas.microsoft.com/office/drawing/2014/main" id="{4DD86B23-82E2-467A-AFFC-6BE090912080}"/>
                </a:ext>
              </a:extLst>
            </p:cNvPr>
            <p:cNvSpPr/>
            <p:nvPr/>
          </p:nvSpPr>
          <p:spPr>
            <a:xfrm>
              <a:off x="8176453" y="3215781"/>
              <a:ext cx="1244012" cy="1962361"/>
            </a:xfrm>
            <a:prstGeom prst="roundRect">
              <a:avLst>
                <a:gd name="adj" fmla="val 81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Rounded Corners 96">
              <a:extLst>
                <a:ext uri="{FF2B5EF4-FFF2-40B4-BE49-F238E27FC236}">
                  <a16:creationId xmlns:a16="http://schemas.microsoft.com/office/drawing/2014/main" id="{F927B346-DB06-4AEB-BF42-795886D66D1D}"/>
                </a:ext>
              </a:extLst>
            </p:cNvPr>
            <p:cNvSpPr/>
            <p:nvPr/>
          </p:nvSpPr>
          <p:spPr>
            <a:xfrm>
              <a:off x="8223413" y="3299678"/>
              <a:ext cx="1150092" cy="625319"/>
            </a:xfrm>
            <a:prstGeom prst="roundRect">
              <a:avLst>
                <a:gd name="adj" fmla="val 8120"/>
              </a:avLst>
            </a:prstGeom>
            <a:gradFill flip="none" rotWithShape="1">
              <a:gsLst>
                <a:gs pos="0">
                  <a:srgbClr val="99FFCC"/>
                </a:gs>
                <a:gs pos="100000">
                  <a:srgbClr val="3399F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Rounded Corners 97">
              <a:extLst>
                <a:ext uri="{FF2B5EF4-FFF2-40B4-BE49-F238E27FC236}">
                  <a16:creationId xmlns:a16="http://schemas.microsoft.com/office/drawing/2014/main" id="{E6635A84-630F-4882-B1AE-E24A3FF55382}"/>
                </a:ext>
              </a:extLst>
            </p:cNvPr>
            <p:cNvSpPr/>
            <p:nvPr/>
          </p:nvSpPr>
          <p:spPr>
            <a:xfrm>
              <a:off x="8223413" y="3988982"/>
              <a:ext cx="1150092" cy="1101726"/>
            </a:xfrm>
            <a:prstGeom prst="roundRect">
              <a:avLst>
                <a:gd name="adj" fmla="val 8120"/>
              </a:avLst>
            </a:prstGeom>
            <a:gradFill flip="none" rotWithShape="1">
              <a:gsLst>
                <a:gs pos="0">
                  <a:srgbClr val="99FFCC"/>
                </a:gs>
                <a:gs pos="100000">
                  <a:srgbClr val="3399FF"/>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Rounded Corners 98">
              <a:extLst>
                <a:ext uri="{FF2B5EF4-FFF2-40B4-BE49-F238E27FC236}">
                  <a16:creationId xmlns:a16="http://schemas.microsoft.com/office/drawing/2014/main" id="{D24E7688-2B41-4445-97F1-866C45C26502}"/>
                </a:ext>
              </a:extLst>
            </p:cNvPr>
            <p:cNvSpPr/>
            <p:nvPr/>
          </p:nvSpPr>
          <p:spPr>
            <a:xfrm>
              <a:off x="8618447" y="4172766"/>
              <a:ext cx="360000" cy="36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Rounded Corners 99">
              <a:extLst>
                <a:ext uri="{FF2B5EF4-FFF2-40B4-BE49-F238E27FC236}">
                  <a16:creationId xmlns:a16="http://schemas.microsoft.com/office/drawing/2014/main" id="{E0CFCE87-CEAA-43F4-B454-B96BB99BB338}"/>
                </a:ext>
              </a:extLst>
            </p:cNvPr>
            <p:cNvSpPr/>
            <p:nvPr/>
          </p:nvSpPr>
          <p:spPr>
            <a:xfrm>
              <a:off x="8616792" y="4619318"/>
              <a:ext cx="360000" cy="36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6" name="TextBox 115">
            <a:extLst>
              <a:ext uri="{FF2B5EF4-FFF2-40B4-BE49-F238E27FC236}">
                <a16:creationId xmlns:a16="http://schemas.microsoft.com/office/drawing/2014/main" id="{C26F3EE2-F481-404E-8D0C-B8DA9B1D18A5}"/>
              </a:ext>
            </a:extLst>
          </p:cNvPr>
          <p:cNvSpPr txBox="1"/>
          <p:nvPr/>
        </p:nvSpPr>
        <p:spPr>
          <a:xfrm>
            <a:off x="491224" y="504357"/>
            <a:ext cx="4690095" cy="1446550"/>
          </a:xfrm>
          <a:prstGeom prst="rect">
            <a:avLst/>
          </a:prstGeom>
          <a:noFill/>
        </p:spPr>
        <p:txBody>
          <a:bodyPr wrap="square" rtlCol="0">
            <a:spAutoFit/>
          </a:bodyPr>
          <a:lstStyle/>
          <a:p>
            <a:r>
              <a:rPr lang="en-IN" sz="4400" spc="600" dirty="0">
                <a:gradFill flip="none" rotWithShape="1">
                  <a:gsLst>
                    <a:gs pos="0">
                      <a:srgbClr val="00FFFF"/>
                    </a:gs>
                    <a:gs pos="49000">
                      <a:srgbClr val="00FFCC"/>
                    </a:gs>
                    <a:gs pos="100000">
                      <a:srgbClr val="0099CC"/>
                    </a:gs>
                  </a:gsLst>
                  <a:path path="circle">
                    <a:fillToRect l="50000" t="50000" r="50000" b="50000"/>
                  </a:path>
                  <a:tileRect/>
                </a:gradFill>
                <a:latin typeface="Oswald SemiBold" panose="00000700000000000000" pitchFamily="2" charset="0"/>
              </a:rPr>
              <a:t>CHAT BOT</a:t>
            </a:r>
          </a:p>
          <a:p>
            <a:r>
              <a:rPr lang="en-IN" sz="4400" spc="600" dirty="0">
                <a:gradFill flip="none" rotWithShape="1">
                  <a:gsLst>
                    <a:gs pos="0">
                      <a:srgbClr val="00FFFF"/>
                    </a:gs>
                    <a:gs pos="49000">
                      <a:srgbClr val="00FFCC"/>
                    </a:gs>
                    <a:gs pos="100000">
                      <a:srgbClr val="0099CC"/>
                    </a:gs>
                  </a:gsLst>
                  <a:path path="circle">
                    <a:fillToRect l="50000" t="50000" r="50000" b="50000"/>
                  </a:path>
                  <a:tileRect/>
                </a:gradFill>
                <a:latin typeface="Oswald SemiBold" panose="00000700000000000000" pitchFamily="2" charset="0"/>
              </a:rPr>
              <a:t>INTERFACE</a:t>
            </a:r>
          </a:p>
        </p:txBody>
      </p:sp>
      <p:sp>
        <p:nvSpPr>
          <p:cNvPr id="118" name="TextBox 117">
            <a:extLst>
              <a:ext uri="{FF2B5EF4-FFF2-40B4-BE49-F238E27FC236}">
                <a16:creationId xmlns:a16="http://schemas.microsoft.com/office/drawing/2014/main" id="{9CF11BD2-49E4-4B7B-AB04-B5B3EC180A7B}"/>
              </a:ext>
            </a:extLst>
          </p:cNvPr>
          <p:cNvSpPr txBox="1"/>
          <p:nvPr/>
        </p:nvSpPr>
        <p:spPr>
          <a:xfrm>
            <a:off x="522405" y="1903848"/>
            <a:ext cx="3818629" cy="900246"/>
          </a:xfrm>
          <a:prstGeom prst="rect">
            <a:avLst/>
          </a:prstGeom>
          <a:noFill/>
        </p:spPr>
        <p:txBody>
          <a:bodyPr wrap="square" rtlCol="0">
            <a:spAutoFit/>
          </a:bodyPr>
          <a:lstStyle/>
          <a:p>
            <a:r>
              <a:rPr lang="en-I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To unify the entire project into one single app we are going to create a Chat Bot Interface using Machine Learning Interface. It will provide a simple UI for customers to place and track various promotional activities done by us.</a:t>
            </a:r>
          </a:p>
        </p:txBody>
      </p:sp>
      <p:grpSp>
        <p:nvGrpSpPr>
          <p:cNvPr id="122" name="Group 121">
            <a:extLst>
              <a:ext uri="{FF2B5EF4-FFF2-40B4-BE49-F238E27FC236}">
                <a16:creationId xmlns:a16="http://schemas.microsoft.com/office/drawing/2014/main" id="{A689DAFE-9A86-4C8C-B0AC-7383EC58046B}"/>
              </a:ext>
            </a:extLst>
          </p:cNvPr>
          <p:cNvGrpSpPr/>
          <p:nvPr/>
        </p:nvGrpSpPr>
        <p:grpSpPr>
          <a:xfrm>
            <a:off x="9512825" y="4487689"/>
            <a:ext cx="695878" cy="694573"/>
            <a:chOff x="9480749" y="4483687"/>
            <a:chExt cx="749977" cy="749977"/>
          </a:xfrm>
        </p:grpSpPr>
        <p:pic>
          <p:nvPicPr>
            <p:cNvPr id="7" name="Graphic 6" descr="Envelope">
              <a:extLst>
                <a:ext uri="{FF2B5EF4-FFF2-40B4-BE49-F238E27FC236}">
                  <a16:creationId xmlns:a16="http://schemas.microsoft.com/office/drawing/2014/main" id="{0C5DA727-5991-441C-961B-15A25F6EF7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80749" y="4483687"/>
              <a:ext cx="749977" cy="749977"/>
            </a:xfrm>
            <a:prstGeom prst="rect">
              <a:avLst/>
            </a:prstGeom>
            <a:scene3d>
              <a:camera prst="isometricTopUp"/>
              <a:lightRig rig="threePt" dir="t"/>
            </a:scene3d>
            <a:sp3d>
              <a:bevelT prst="relaxedInset"/>
            </a:sp3d>
          </p:spPr>
        </p:pic>
        <p:pic>
          <p:nvPicPr>
            <p:cNvPr id="119" name="Graphic 118" descr="Envelope">
              <a:extLst>
                <a:ext uri="{FF2B5EF4-FFF2-40B4-BE49-F238E27FC236}">
                  <a16:creationId xmlns:a16="http://schemas.microsoft.com/office/drawing/2014/main" id="{DEB0DE41-3507-47BC-906E-C62B6380CEC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98922" y="4516011"/>
              <a:ext cx="688753" cy="688753"/>
            </a:xfrm>
            <a:prstGeom prst="rect">
              <a:avLst/>
            </a:prstGeom>
            <a:scene3d>
              <a:camera prst="isometricTopUp"/>
              <a:lightRig rig="threePt" dir="t"/>
            </a:scene3d>
            <a:sp3d>
              <a:bevelT/>
            </a:sp3d>
          </p:spPr>
        </p:pic>
      </p:grpSp>
    </p:spTree>
    <p:extLst>
      <p:ext uri="{BB962C8B-B14F-4D97-AF65-F5344CB8AC3E}">
        <p14:creationId xmlns:p14="http://schemas.microsoft.com/office/powerpoint/2010/main" val="1217789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1000"/>
                                        <p:tgtEl>
                                          <p:spTgt spid="26"/>
                                        </p:tgtEl>
                                      </p:cBhvr>
                                    </p:animEffect>
                                    <p:anim calcmode="lin" valueType="num">
                                      <p:cBhvr>
                                        <p:cTn id="88" dur="1000" fill="hold"/>
                                        <p:tgtEl>
                                          <p:spTgt spid="26"/>
                                        </p:tgtEl>
                                        <p:attrNameLst>
                                          <p:attrName>ppt_x</p:attrName>
                                        </p:attrNameLst>
                                      </p:cBhvr>
                                      <p:tavLst>
                                        <p:tav tm="0">
                                          <p:val>
                                            <p:strVal val="#ppt_x"/>
                                          </p:val>
                                        </p:tav>
                                        <p:tav tm="100000">
                                          <p:val>
                                            <p:strVal val="#ppt_x"/>
                                          </p:val>
                                        </p:tav>
                                      </p:tavLst>
                                    </p:anim>
                                    <p:anim calcmode="lin" valueType="num">
                                      <p:cBhvr>
                                        <p:cTn id="89" dur="1000" fill="hold"/>
                                        <p:tgtEl>
                                          <p:spTgt spid="2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1000"/>
                                        <p:tgtEl>
                                          <p:spTgt spid="27"/>
                                        </p:tgtEl>
                                      </p:cBhvr>
                                    </p:animEffect>
                                    <p:anim calcmode="lin" valueType="num">
                                      <p:cBhvr>
                                        <p:cTn id="93" dur="1000" fill="hold"/>
                                        <p:tgtEl>
                                          <p:spTgt spid="27"/>
                                        </p:tgtEl>
                                        <p:attrNameLst>
                                          <p:attrName>ppt_x</p:attrName>
                                        </p:attrNameLst>
                                      </p:cBhvr>
                                      <p:tavLst>
                                        <p:tav tm="0">
                                          <p:val>
                                            <p:strVal val="#ppt_x"/>
                                          </p:val>
                                        </p:tav>
                                        <p:tav tm="100000">
                                          <p:val>
                                            <p:strVal val="#ppt_x"/>
                                          </p:val>
                                        </p:tav>
                                      </p:tavLst>
                                    </p:anim>
                                    <p:anim calcmode="lin" valueType="num">
                                      <p:cBhvr>
                                        <p:cTn id="94" dur="1000" fill="hold"/>
                                        <p:tgtEl>
                                          <p:spTgt spid="27"/>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anim calcmode="lin" valueType="num">
                                      <p:cBhvr>
                                        <p:cTn id="98" dur="1000" fill="hold"/>
                                        <p:tgtEl>
                                          <p:spTgt spid="28"/>
                                        </p:tgtEl>
                                        <p:attrNameLst>
                                          <p:attrName>ppt_x</p:attrName>
                                        </p:attrNameLst>
                                      </p:cBhvr>
                                      <p:tavLst>
                                        <p:tav tm="0">
                                          <p:val>
                                            <p:strVal val="#ppt_x"/>
                                          </p:val>
                                        </p:tav>
                                        <p:tav tm="100000">
                                          <p:val>
                                            <p:strVal val="#ppt_x"/>
                                          </p:val>
                                        </p:tav>
                                      </p:tavLst>
                                    </p:anim>
                                    <p:anim calcmode="lin" valueType="num">
                                      <p:cBhvr>
                                        <p:cTn id="99" dur="1000" fill="hold"/>
                                        <p:tgtEl>
                                          <p:spTgt spid="2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1000"/>
                                        <p:tgtEl>
                                          <p:spTgt spid="32"/>
                                        </p:tgtEl>
                                      </p:cBhvr>
                                    </p:animEffect>
                                    <p:anim calcmode="lin" valueType="num">
                                      <p:cBhvr>
                                        <p:cTn id="103" dur="1000" fill="hold"/>
                                        <p:tgtEl>
                                          <p:spTgt spid="32"/>
                                        </p:tgtEl>
                                        <p:attrNameLst>
                                          <p:attrName>ppt_x</p:attrName>
                                        </p:attrNameLst>
                                      </p:cBhvr>
                                      <p:tavLst>
                                        <p:tav tm="0">
                                          <p:val>
                                            <p:strVal val="#ppt_x"/>
                                          </p:val>
                                        </p:tav>
                                        <p:tav tm="100000">
                                          <p:val>
                                            <p:strVal val="#ppt_x"/>
                                          </p:val>
                                        </p:tav>
                                      </p:tavLst>
                                    </p:anim>
                                    <p:anim calcmode="lin" valueType="num">
                                      <p:cBhvr>
                                        <p:cTn id="104" dur="1000" fill="hold"/>
                                        <p:tgtEl>
                                          <p:spTgt spid="32"/>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1000"/>
                                        <p:tgtEl>
                                          <p:spTgt spid="33"/>
                                        </p:tgtEl>
                                      </p:cBhvr>
                                    </p:animEffect>
                                    <p:anim calcmode="lin" valueType="num">
                                      <p:cBhvr>
                                        <p:cTn id="108" dur="1000" fill="hold"/>
                                        <p:tgtEl>
                                          <p:spTgt spid="33"/>
                                        </p:tgtEl>
                                        <p:attrNameLst>
                                          <p:attrName>ppt_x</p:attrName>
                                        </p:attrNameLst>
                                      </p:cBhvr>
                                      <p:tavLst>
                                        <p:tav tm="0">
                                          <p:val>
                                            <p:strVal val="#ppt_x"/>
                                          </p:val>
                                        </p:tav>
                                        <p:tav tm="100000">
                                          <p:val>
                                            <p:strVal val="#ppt_x"/>
                                          </p:val>
                                        </p:tav>
                                      </p:tavLst>
                                    </p:anim>
                                    <p:anim calcmode="lin" valueType="num">
                                      <p:cBhvr>
                                        <p:cTn id="109" dur="1000" fill="hold"/>
                                        <p:tgtEl>
                                          <p:spTgt spid="33"/>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1000"/>
                                        <p:tgtEl>
                                          <p:spTgt spid="34"/>
                                        </p:tgtEl>
                                      </p:cBhvr>
                                    </p:animEffect>
                                    <p:anim calcmode="lin" valueType="num">
                                      <p:cBhvr>
                                        <p:cTn id="113" dur="1000" fill="hold"/>
                                        <p:tgtEl>
                                          <p:spTgt spid="34"/>
                                        </p:tgtEl>
                                        <p:attrNameLst>
                                          <p:attrName>ppt_x</p:attrName>
                                        </p:attrNameLst>
                                      </p:cBhvr>
                                      <p:tavLst>
                                        <p:tav tm="0">
                                          <p:val>
                                            <p:strVal val="#ppt_x"/>
                                          </p:val>
                                        </p:tav>
                                        <p:tav tm="100000">
                                          <p:val>
                                            <p:strVal val="#ppt_x"/>
                                          </p:val>
                                        </p:tav>
                                      </p:tavLst>
                                    </p:anim>
                                    <p:anim calcmode="lin" valueType="num">
                                      <p:cBhvr>
                                        <p:cTn id="114" dur="1000" fill="hold"/>
                                        <p:tgtEl>
                                          <p:spTgt spid="34"/>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1000"/>
                                        <p:tgtEl>
                                          <p:spTgt spid="38"/>
                                        </p:tgtEl>
                                      </p:cBhvr>
                                    </p:animEffect>
                                    <p:anim calcmode="lin" valueType="num">
                                      <p:cBhvr>
                                        <p:cTn id="118" dur="1000" fill="hold"/>
                                        <p:tgtEl>
                                          <p:spTgt spid="38"/>
                                        </p:tgtEl>
                                        <p:attrNameLst>
                                          <p:attrName>ppt_x</p:attrName>
                                        </p:attrNameLst>
                                      </p:cBhvr>
                                      <p:tavLst>
                                        <p:tav tm="0">
                                          <p:val>
                                            <p:strVal val="#ppt_x"/>
                                          </p:val>
                                        </p:tav>
                                        <p:tav tm="100000">
                                          <p:val>
                                            <p:strVal val="#ppt_x"/>
                                          </p:val>
                                        </p:tav>
                                      </p:tavLst>
                                    </p:anim>
                                    <p:anim calcmode="lin" valueType="num">
                                      <p:cBhvr>
                                        <p:cTn id="119" dur="1000" fill="hold"/>
                                        <p:tgtEl>
                                          <p:spTgt spid="38"/>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fade">
                                      <p:cBhvr>
                                        <p:cTn id="122" dur="1000"/>
                                        <p:tgtEl>
                                          <p:spTgt spid="39"/>
                                        </p:tgtEl>
                                      </p:cBhvr>
                                    </p:animEffect>
                                    <p:anim calcmode="lin" valueType="num">
                                      <p:cBhvr>
                                        <p:cTn id="123" dur="1000" fill="hold"/>
                                        <p:tgtEl>
                                          <p:spTgt spid="39"/>
                                        </p:tgtEl>
                                        <p:attrNameLst>
                                          <p:attrName>ppt_x</p:attrName>
                                        </p:attrNameLst>
                                      </p:cBhvr>
                                      <p:tavLst>
                                        <p:tav tm="0">
                                          <p:val>
                                            <p:strVal val="#ppt_x"/>
                                          </p:val>
                                        </p:tav>
                                        <p:tav tm="100000">
                                          <p:val>
                                            <p:strVal val="#ppt_x"/>
                                          </p:val>
                                        </p:tav>
                                      </p:tavLst>
                                    </p:anim>
                                    <p:anim calcmode="lin" valueType="num">
                                      <p:cBhvr>
                                        <p:cTn id="124" dur="1000" fill="hold"/>
                                        <p:tgtEl>
                                          <p:spTgt spid="39"/>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fade">
                                      <p:cBhvr>
                                        <p:cTn id="127" dur="1000"/>
                                        <p:tgtEl>
                                          <p:spTgt spid="40"/>
                                        </p:tgtEl>
                                      </p:cBhvr>
                                    </p:animEffect>
                                    <p:anim calcmode="lin" valueType="num">
                                      <p:cBhvr>
                                        <p:cTn id="128" dur="1000" fill="hold"/>
                                        <p:tgtEl>
                                          <p:spTgt spid="40"/>
                                        </p:tgtEl>
                                        <p:attrNameLst>
                                          <p:attrName>ppt_x</p:attrName>
                                        </p:attrNameLst>
                                      </p:cBhvr>
                                      <p:tavLst>
                                        <p:tav tm="0">
                                          <p:val>
                                            <p:strVal val="#ppt_x"/>
                                          </p:val>
                                        </p:tav>
                                        <p:tav tm="100000">
                                          <p:val>
                                            <p:strVal val="#ppt_x"/>
                                          </p:val>
                                        </p:tav>
                                      </p:tavLst>
                                    </p:anim>
                                    <p:anim calcmode="lin" valueType="num">
                                      <p:cBhvr>
                                        <p:cTn id="129" dur="1000" fill="hold"/>
                                        <p:tgtEl>
                                          <p:spTgt spid="40"/>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fade">
                                      <p:cBhvr>
                                        <p:cTn id="132" dur="1000"/>
                                        <p:tgtEl>
                                          <p:spTgt spid="41"/>
                                        </p:tgtEl>
                                      </p:cBhvr>
                                    </p:animEffect>
                                    <p:anim calcmode="lin" valueType="num">
                                      <p:cBhvr>
                                        <p:cTn id="133" dur="1000" fill="hold"/>
                                        <p:tgtEl>
                                          <p:spTgt spid="41"/>
                                        </p:tgtEl>
                                        <p:attrNameLst>
                                          <p:attrName>ppt_x</p:attrName>
                                        </p:attrNameLst>
                                      </p:cBhvr>
                                      <p:tavLst>
                                        <p:tav tm="0">
                                          <p:val>
                                            <p:strVal val="#ppt_x"/>
                                          </p:val>
                                        </p:tav>
                                        <p:tav tm="100000">
                                          <p:val>
                                            <p:strVal val="#ppt_x"/>
                                          </p:val>
                                        </p:tav>
                                      </p:tavLst>
                                    </p:anim>
                                    <p:anim calcmode="lin" valueType="num">
                                      <p:cBhvr>
                                        <p:cTn id="134" dur="1000" fill="hold"/>
                                        <p:tgtEl>
                                          <p:spTgt spid="41"/>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42"/>
                                        </p:tgtEl>
                                        <p:attrNameLst>
                                          <p:attrName>style.visibility</p:attrName>
                                        </p:attrNameLst>
                                      </p:cBhvr>
                                      <p:to>
                                        <p:strVal val="visible"/>
                                      </p:to>
                                    </p:set>
                                    <p:animEffect transition="in" filter="fade">
                                      <p:cBhvr>
                                        <p:cTn id="137" dur="1000"/>
                                        <p:tgtEl>
                                          <p:spTgt spid="42"/>
                                        </p:tgtEl>
                                      </p:cBhvr>
                                    </p:animEffect>
                                    <p:anim calcmode="lin" valueType="num">
                                      <p:cBhvr>
                                        <p:cTn id="138" dur="1000" fill="hold"/>
                                        <p:tgtEl>
                                          <p:spTgt spid="42"/>
                                        </p:tgtEl>
                                        <p:attrNameLst>
                                          <p:attrName>ppt_x</p:attrName>
                                        </p:attrNameLst>
                                      </p:cBhvr>
                                      <p:tavLst>
                                        <p:tav tm="0">
                                          <p:val>
                                            <p:strVal val="#ppt_x"/>
                                          </p:val>
                                        </p:tav>
                                        <p:tav tm="100000">
                                          <p:val>
                                            <p:strVal val="#ppt_x"/>
                                          </p:val>
                                        </p:tav>
                                      </p:tavLst>
                                    </p:anim>
                                    <p:anim calcmode="lin" valueType="num">
                                      <p:cBhvr>
                                        <p:cTn id="139" dur="1000" fill="hold"/>
                                        <p:tgtEl>
                                          <p:spTgt spid="42"/>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fade">
                                      <p:cBhvr>
                                        <p:cTn id="142" dur="1000"/>
                                        <p:tgtEl>
                                          <p:spTgt spid="43"/>
                                        </p:tgtEl>
                                      </p:cBhvr>
                                    </p:animEffect>
                                    <p:anim calcmode="lin" valueType="num">
                                      <p:cBhvr>
                                        <p:cTn id="143" dur="1000" fill="hold"/>
                                        <p:tgtEl>
                                          <p:spTgt spid="43"/>
                                        </p:tgtEl>
                                        <p:attrNameLst>
                                          <p:attrName>ppt_x</p:attrName>
                                        </p:attrNameLst>
                                      </p:cBhvr>
                                      <p:tavLst>
                                        <p:tav tm="0">
                                          <p:val>
                                            <p:strVal val="#ppt_x"/>
                                          </p:val>
                                        </p:tav>
                                        <p:tav tm="100000">
                                          <p:val>
                                            <p:strVal val="#ppt_x"/>
                                          </p:val>
                                        </p:tav>
                                      </p:tavLst>
                                    </p:anim>
                                    <p:anim calcmode="lin" valueType="num">
                                      <p:cBhvr>
                                        <p:cTn id="144" dur="1000" fill="hold"/>
                                        <p:tgtEl>
                                          <p:spTgt spid="43"/>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1000"/>
                                        <p:tgtEl>
                                          <p:spTgt spid="45"/>
                                        </p:tgtEl>
                                      </p:cBhvr>
                                    </p:animEffect>
                                    <p:anim calcmode="lin" valueType="num">
                                      <p:cBhvr>
                                        <p:cTn id="148" dur="1000" fill="hold"/>
                                        <p:tgtEl>
                                          <p:spTgt spid="45"/>
                                        </p:tgtEl>
                                        <p:attrNameLst>
                                          <p:attrName>ppt_x</p:attrName>
                                        </p:attrNameLst>
                                      </p:cBhvr>
                                      <p:tavLst>
                                        <p:tav tm="0">
                                          <p:val>
                                            <p:strVal val="#ppt_x"/>
                                          </p:val>
                                        </p:tav>
                                        <p:tav tm="100000">
                                          <p:val>
                                            <p:strVal val="#ppt_x"/>
                                          </p:val>
                                        </p:tav>
                                      </p:tavLst>
                                    </p:anim>
                                    <p:anim calcmode="lin" valueType="num">
                                      <p:cBhvr>
                                        <p:cTn id="149" dur="1000" fill="hold"/>
                                        <p:tgtEl>
                                          <p:spTgt spid="45"/>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1000"/>
                                        <p:tgtEl>
                                          <p:spTgt spid="46"/>
                                        </p:tgtEl>
                                      </p:cBhvr>
                                    </p:animEffect>
                                    <p:anim calcmode="lin" valueType="num">
                                      <p:cBhvr>
                                        <p:cTn id="153" dur="1000" fill="hold"/>
                                        <p:tgtEl>
                                          <p:spTgt spid="46"/>
                                        </p:tgtEl>
                                        <p:attrNameLst>
                                          <p:attrName>ppt_x</p:attrName>
                                        </p:attrNameLst>
                                      </p:cBhvr>
                                      <p:tavLst>
                                        <p:tav tm="0">
                                          <p:val>
                                            <p:strVal val="#ppt_x"/>
                                          </p:val>
                                        </p:tav>
                                        <p:tav tm="100000">
                                          <p:val>
                                            <p:strVal val="#ppt_x"/>
                                          </p:val>
                                        </p:tav>
                                      </p:tavLst>
                                    </p:anim>
                                    <p:anim calcmode="lin" valueType="num">
                                      <p:cBhvr>
                                        <p:cTn id="154" dur="1000" fill="hold"/>
                                        <p:tgtEl>
                                          <p:spTgt spid="46"/>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fade">
                                      <p:cBhvr>
                                        <p:cTn id="157" dur="1000"/>
                                        <p:tgtEl>
                                          <p:spTgt spid="47"/>
                                        </p:tgtEl>
                                      </p:cBhvr>
                                    </p:animEffect>
                                    <p:anim calcmode="lin" valueType="num">
                                      <p:cBhvr>
                                        <p:cTn id="158" dur="1000" fill="hold"/>
                                        <p:tgtEl>
                                          <p:spTgt spid="47"/>
                                        </p:tgtEl>
                                        <p:attrNameLst>
                                          <p:attrName>ppt_x</p:attrName>
                                        </p:attrNameLst>
                                      </p:cBhvr>
                                      <p:tavLst>
                                        <p:tav tm="0">
                                          <p:val>
                                            <p:strVal val="#ppt_x"/>
                                          </p:val>
                                        </p:tav>
                                        <p:tav tm="100000">
                                          <p:val>
                                            <p:strVal val="#ppt_x"/>
                                          </p:val>
                                        </p:tav>
                                      </p:tavLst>
                                    </p:anim>
                                    <p:anim calcmode="lin" valueType="num">
                                      <p:cBhvr>
                                        <p:cTn id="159" dur="1000" fill="hold"/>
                                        <p:tgtEl>
                                          <p:spTgt spid="47"/>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48"/>
                                        </p:tgtEl>
                                        <p:attrNameLst>
                                          <p:attrName>style.visibility</p:attrName>
                                        </p:attrNameLst>
                                      </p:cBhvr>
                                      <p:to>
                                        <p:strVal val="visible"/>
                                      </p:to>
                                    </p:set>
                                    <p:animEffect transition="in" filter="fade">
                                      <p:cBhvr>
                                        <p:cTn id="162" dur="1000"/>
                                        <p:tgtEl>
                                          <p:spTgt spid="48"/>
                                        </p:tgtEl>
                                      </p:cBhvr>
                                    </p:animEffect>
                                    <p:anim calcmode="lin" valueType="num">
                                      <p:cBhvr>
                                        <p:cTn id="163" dur="1000" fill="hold"/>
                                        <p:tgtEl>
                                          <p:spTgt spid="48"/>
                                        </p:tgtEl>
                                        <p:attrNameLst>
                                          <p:attrName>ppt_x</p:attrName>
                                        </p:attrNameLst>
                                      </p:cBhvr>
                                      <p:tavLst>
                                        <p:tav tm="0">
                                          <p:val>
                                            <p:strVal val="#ppt_x"/>
                                          </p:val>
                                        </p:tav>
                                        <p:tav tm="100000">
                                          <p:val>
                                            <p:strVal val="#ppt_x"/>
                                          </p:val>
                                        </p:tav>
                                      </p:tavLst>
                                    </p:anim>
                                    <p:anim calcmode="lin" valueType="num">
                                      <p:cBhvr>
                                        <p:cTn id="164" dur="1000" fill="hold"/>
                                        <p:tgtEl>
                                          <p:spTgt spid="48"/>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49"/>
                                        </p:tgtEl>
                                        <p:attrNameLst>
                                          <p:attrName>style.visibility</p:attrName>
                                        </p:attrNameLst>
                                      </p:cBhvr>
                                      <p:to>
                                        <p:strVal val="visible"/>
                                      </p:to>
                                    </p:set>
                                    <p:animEffect transition="in" filter="fade">
                                      <p:cBhvr>
                                        <p:cTn id="167" dur="1000"/>
                                        <p:tgtEl>
                                          <p:spTgt spid="49"/>
                                        </p:tgtEl>
                                      </p:cBhvr>
                                    </p:animEffect>
                                    <p:anim calcmode="lin" valueType="num">
                                      <p:cBhvr>
                                        <p:cTn id="168" dur="1000" fill="hold"/>
                                        <p:tgtEl>
                                          <p:spTgt spid="49"/>
                                        </p:tgtEl>
                                        <p:attrNameLst>
                                          <p:attrName>ppt_x</p:attrName>
                                        </p:attrNameLst>
                                      </p:cBhvr>
                                      <p:tavLst>
                                        <p:tav tm="0">
                                          <p:val>
                                            <p:strVal val="#ppt_x"/>
                                          </p:val>
                                        </p:tav>
                                        <p:tav tm="100000">
                                          <p:val>
                                            <p:strVal val="#ppt_x"/>
                                          </p:val>
                                        </p:tav>
                                      </p:tavLst>
                                    </p:anim>
                                    <p:anim calcmode="lin" valueType="num">
                                      <p:cBhvr>
                                        <p:cTn id="169" dur="1000" fill="hold"/>
                                        <p:tgtEl>
                                          <p:spTgt spid="4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1000"/>
                                        <p:tgtEl>
                                          <p:spTgt spid="51"/>
                                        </p:tgtEl>
                                      </p:cBhvr>
                                    </p:animEffect>
                                    <p:anim calcmode="lin" valueType="num">
                                      <p:cBhvr>
                                        <p:cTn id="173" dur="1000" fill="hold"/>
                                        <p:tgtEl>
                                          <p:spTgt spid="51"/>
                                        </p:tgtEl>
                                        <p:attrNameLst>
                                          <p:attrName>ppt_x</p:attrName>
                                        </p:attrNameLst>
                                      </p:cBhvr>
                                      <p:tavLst>
                                        <p:tav tm="0">
                                          <p:val>
                                            <p:strVal val="#ppt_x"/>
                                          </p:val>
                                        </p:tav>
                                        <p:tav tm="100000">
                                          <p:val>
                                            <p:strVal val="#ppt_x"/>
                                          </p:val>
                                        </p:tav>
                                      </p:tavLst>
                                    </p:anim>
                                    <p:anim calcmode="lin" valueType="num">
                                      <p:cBhvr>
                                        <p:cTn id="174" dur="1000" fill="hold"/>
                                        <p:tgtEl>
                                          <p:spTgt spid="51"/>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52"/>
                                        </p:tgtEl>
                                        <p:attrNameLst>
                                          <p:attrName>style.visibility</p:attrName>
                                        </p:attrNameLst>
                                      </p:cBhvr>
                                      <p:to>
                                        <p:strVal val="visible"/>
                                      </p:to>
                                    </p:set>
                                    <p:animEffect transition="in" filter="fade">
                                      <p:cBhvr>
                                        <p:cTn id="177" dur="1000"/>
                                        <p:tgtEl>
                                          <p:spTgt spid="52"/>
                                        </p:tgtEl>
                                      </p:cBhvr>
                                    </p:animEffect>
                                    <p:anim calcmode="lin" valueType="num">
                                      <p:cBhvr>
                                        <p:cTn id="178" dur="1000" fill="hold"/>
                                        <p:tgtEl>
                                          <p:spTgt spid="52"/>
                                        </p:tgtEl>
                                        <p:attrNameLst>
                                          <p:attrName>ppt_x</p:attrName>
                                        </p:attrNameLst>
                                      </p:cBhvr>
                                      <p:tavLst>
                                        <p:tav tm="0">
                                          <p:val>
                                            <p:strVal val="#ppt_x"/>
                                          </p:val>
                                        </p:tav>
                                        <p:tav tm="100000">
                                          <p:val>
                                            <p:strVal val="#ppt_x"/>
                                          </p:val>
                                        </p:tav>
                                      </p:tavLst>
                                    </p:anim>
                                    <p:anim calcmode="lin" valueType="num">
                                      <p:cBhvr>
                                        <p:cTn id="179" dur="1000" fill="hold"/>
                                        <p:tgtEl>
                                          <p:spTgt spid="52"/>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53"/>
                                        </p:tgtEl>
                                        <p:attrNameLst>
                                          <p:attrName>style.visibility</p:attrName>
                                        </p:attrNameLst>
                                      </p:cBhvr>
                                      <p:to>
                                        <p:strVal val="visible"/>
                                      </p:to>
                                    </p:set>
                                    <p:animEffect transition="in" filter="fade">
                                      <p:cBhvr>
                                        <p:cTn id="182" dur="1000"/>
                                        <p:tgtEl>
                                          <p:spTgt spid="53"/>
                                        </p:tgtEl>
                                      </p:cBhvr>
                                    </p:animEffect>
                                    <p:anim calcmode="lin" valueType="num">
                                      <p:cBhvr>
                                        <p:cTn id="183" dur="1000" fill="hold"/>
                                        <p:tgtEl>
                                          <p:spTgt spid="53"/>
                                        </p:tgtEl>
                                        <p:attrNameLst>
                                          <p:attrName>ppt_x</p:attrName>
                                        </p:attrNameLst>
                                      </p:cBhvr>
                                      <p:tavLst>
                                        <p:tav tm="0">
                                          <p:val>
                                            <p:strVal val="#ppt_x"/>
                                          </p:val>
                                        </p:tav>
                                        <p:tav tm="100000">
                                          <p:val>
                                            <p:strVal val="#ppt_x"/>
                                          </p:val>
                                        </p:tav>
                                      </p:tavLst>
                                    </p:anim>
                                    <p:anim calcmode="lin" valueType="num">
                                      <p:cBhvr>
                                        <p:cTn id="184" dur="1000" fill="hold"/>
                                        <p:tgtEl>
                                          <p:spTgt spid="53"/>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54"/>
                                        </p:tgtEl>
                                        <p:attrNameLst>
                                          <p:attrName>style.visibility</p:attrName>
                                        </p:attrNameLst>
                                      </p:cBhvr>
                                      <p:to>
                                        <p:strVal val="visible"/>
                                      </p:to>
                                    </p:set>
                                    <p:animEffect transition="in" filter="fade">
                                      <p:cBhvr>
                                        <p:cTn id="187" dur="1000"/>
                                        <p:tgtEl>
                                          <p:spTgt spid="54"/>
                                        </p:tgtEl>
                                      </p:cBhvr>
                                    </p:animEffect>
                                    <p:anim calcmode="lin" valueType="num">
                                      <p:cBhvr>
                                        <p:cTn id="188" dur="1000" fill="hold"/>
                                        <p:tgtEl>
                                          <p:spTgt spid="54"/>
                                        </p:tgtEl>
                                        <p:attrNameLst>
                                          <p:attrName>ppt_x</p:attrName>
                                        </p:attrNameLst>
                                      </p:cBhvr>
                                      <p:tavLst>
                                        <p:tav tm="0">
                                          <p:val>
                                            <p:strVal val="#ppt_x"/>
                                          </p:val>
                                        </p:tav>
                                        <p:tav tm="100000">
                                          <p:val>
                                            <p:strVal val="#ppt_x"/>
                                          </p:val>
                                        </p:tav>
                                      </p:tavLst>
                                    </p:anim>
                                    <p:anim calcmode="lin" valueType="num">
                                      <p:cBhvr>
                                        <p:cTn id="189" dur="1000" fill="hold"/>
                                        <p:tgtEl>
                                          <p:spTgt spid="54"/>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55"/>
                                        </p:tgtEl>
                                        <p:attrNameLst>
                                          <p:attrName>style.visibility</p:attrName>
                                        </p:attrNameLst>
                                      </p:cBhvr>
                                      <p:to>
                                        <p:strVal val="visible"/>
                                      </p:to>
                                    </p:set>
                                    <p:animEffect transition="in" filter="fade">
                                      <p:cBhvr>
                                        <p:cTn id="192" dur="1000"/>
                                        <p:tgtEl>
                                          <p:spTgt spid="55"/>
                                        </p:tgtEl>
                                      </p:cBhvr>
                                    </p:animEffect>
                                    <p:anim calcmode="lin" valueType="num">
                                      <p:cBhvr>
                                        <p:cTn id="193" dur="1000" fill="hold"/>
                                        <p:tgtEl>
                                          <p:spTgt spid="55"/>
                                        </p:tgtEl>
                                        <p:attrNameLst>
                                          <p:attrName>ppt_x</p:attrName>
                                        </p:attrNameLst>
                                      </p:cBhvr>
                                      <p:tavLst>
                                        <p:tav tm="0">
                                          <p:val>
                                            <p:strVal val="#ppt_x"/>
                                          </p:val>
                                        </p:tav>
                                        <p:tav tm="100000">
                                          <p:val>
                                            <p:strVal val="#ppt_x"/>
                                          </p:val>
                                        </p:tav>
                                      </p:tavLst>
                                    </p:anim>
                                    <p:anim calcmode="lin" valueType="num">
                                      <p:cBhvr>
                                        <p:cTn id="194" dur="1000" fill="hold"/>
                                        <p:tgtEl>
                                          <p:spTgt spid="55"/>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85"/>
                                        </p:tgtEl>
                                        <p:attrNameLst>
                                          <p:attrName>style.visibility</p:attrName>
                                        </p:attrNameLst>
                                      </p:cBhvr>
                                      <p:to>
                                        <p:strVal val="visible"/>
                                      </p:to>
                                    </p:set>
                                    <p:animEffect transition="in" filter="fade">
                                      <p:cBhvr>
                                        <p:cTn id="197" dur="1000"/>
                                        <p:tgtEl>
                                          <p:spTgt spid="85"/>
                                        </p:tgtEl>
                                      </p:cBhvr>
                                    </p:animEffect>
                                    <p:anim calcmode="lin" valueType="num">
                                      <p:cBhvr>
                                        <p:cTn id="198" dur="1000" fill="hold"/>
                                        <p:tgtEl>
                                          <p:spTgt spid="85"/>
                                        </p:tgtEl>
                                        <p:attrNameLst>
                                          <p:attrName>ppt_x</p:attrName>
                                        </p:attrNameLst>
                                      </p:cBhvr>
                                      <p:tavLst>
                                        <p:tav tm="0">
                                          <p:val>
                                            <p:strVal val="#ppt_x"/>
                                          </p:val>
                                        </p:tav>
                                        <p:tav tm="100000">
                                          <p:val>
                                            <p:strVal val="#ppt_x"/>
                                          </p:val>
                                        </p:tav>
                                      </p:tavLst>
                                    </p:anim>
                                    <p:anim calcmode="lin" valueType="num">
                                      <p:cBhvr>
                                        <p:cTn id="199" dur="1000" fill="hold"/>
                                        <p:tgtEl>
                                          <p:spTgt spid="85"/>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16"/>
                                        </p:tgtEl>
                                        <p:attrNameLst>
                                          <p:attrName>style.visibility</p:attrName>
                                        </p:attrNameLst>
                                      </p:cBhvr>
                                      <p:to>
                                        <p:strVal val="visible"/>
                                      </p:to>
                                    </p:set>
                                    <p:animEffect transition="in" filter="fade">
                                      <p:cBhvr>
                                        <p:cTn id="202" dur="1000"/>
                                        <p:tgtEl>
                                          <p:spTgt spid="116"/>
                                        </p:tgtEl>
                                      </p:cBhvr>
                                    </p:animEffect>
                                    <p:anim calcmode="lin" valueType="num">
                                      <p:cBhvr>
                                        <p:cTn id="203" dur="1000" fill="hold"/>
                                        <p:tgtEl>
                                          <p:spTgt spid="116"/>
                                        </p:tgtEl>
                                        <p:attrNameLst>
                                          <p:attrName>ppt_x</p:attrName>
                                        </p:attrNameLst>
                                      </p:cBhvr>
                                      <p:tavLst>
                                        <p:tav tm="0">
                                          <p:val>
                                            <p:strVal val="#ppt_x"/>
                                          </p:val>
                                        </p:tav>
                                        <p:tav tm="100000">
                                          <p:val>
                                            <p:strVal val="#ppt_x"/>
                                          </p:val>
                                        </p:tav>
                                      </p:tavLst>
                                    </p:anim>
                                    <p:anim calcmode="lin" valueType="num">
                                      <p:cBhvr>
                                        <p:cTn id="204" dur="1000" fill="hold"/>
                                        <p:tgtEl>
                                          <p:spTgt spid="116"/>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18"/>
                                        </p:tgtEl>
                                        <p:attrNameLst>
                                          <p:attrName>style.visibility</p:attrName>
                                        </p:attrNameLst>
                                      </p:cBhvr>
                                      <p:to>
                                        <p:strVal val="visible"/>
                                      </p:to>
                                    </p:set>
                                    <p:animEffect transition="in" filter="fade">
                                      <p:cBhvr>
                                        <p:cTn id="207" dur="1000"/>
                                        <p:tgtEl>
                                          <p:spTgt spid="118"/>
                                        </p:tgtEl>
                                      </p:cBhvr>
                                    </p:animEffect>
                                    <p:anim calcmode="lin" valueType="num">
                                      <p:cBhvr>
                                        <p:cTn id="208" dur="1000" fill="hold"/>
                                        <p:tgtEl>
                                          <p:spTgt spid="118"/>
                                        </p:tgtEl>
                                        <p:attrNameLst>
                                          <p:attrName>ppt_x</p:attrName>
                                        </p:attrNameLst>
                                      </p:cBhvr>
                                      <p:tavLst>
                                        <p:tav tm="0">
                                          <p:val>
                                            <p:strVal val="#ppt_x"/>
                                          </p:val>
                                        </p:tav>
                                        <p:tav tm="100000">
                                          <p:val>
                                            <p:strVal val="#ppt_x"/>
                                          </p:val>
                                        </p:tav>
                                      </p:tavLst>
                                    </p:anim>
                                    <p:anim calcmode="lin" valueType="num">
                                      <p:cBhvr>
                                        <p:cTn id="209" dur="1000" fill="hold"/>
                                        <p:tgtEl>
                                          <p:spTgt spid="118"/>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22"/>
                                        </p:tgtEl>
                                        <p:attrNameLst>
                                          <p:attrName>style.visibility</p:attrName>
                                        </p:attrNameLst>
                                      </p:cBhvr>
                                      <p:to>
                                        <p:strVal val="visible"/>
                                      </p:to>
                                    </p:set>
                                    <p:animEffect transition="in" filter="fade">
                                      <p:cBhvr>
                                        <p:cTn id="212" dur="1000"/>
                                        <p:tgtEl>
                                          <p:spTgt spid="122"/>
                                        </p:tgtEl>
                                      </p:cBhvr>
                                    </p:animEffect>
                                    <p:anim calcmode="lin" valueType="num">
                                      <p:cBhvr>
                                        <p:cTn id="213" dur="1000" fill="hold"/>
                                        <p:tgtEl>
                                          <p:spTgt spid="122"/>
                                        </p:tgtEl>
                                        <p:attrNameLst>
                                          <p:attrName>ppt_x</p:attrName>
                                        </p:attrNameLst>
                                      </p:cBhvr>
                                      <p:tavLst>
                                        <p:tav tm="0">
                                          <p:val>
                                            <p:strVal val="#ppt_x"/>
                                          </p:val>
                                        </p:tav>
                                        <p:tav tm="100000">
                                          <p:val>
                                            <p:strVal val="#ppt_x"/>
                                          </p:val>
                                        </p:tav>
                                      </p:tavLst>
                                    </p:anim>
                                    <p:anim calcmode="lin" valueType="num">
                                      <p:cBhvr>
                                        <p:cTn id="214"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1" grpId="0" animBg="1"/>
      <p:bldP spid="2" grpId="0" animBg="1"/>
      <p:bldP spid="3" grpId="0" animBg="1"/>
      <p:bldP spid="4" grpId="0" animBg="1"/>
      <p:bldP spid="12" grpId="0" animBg="1"/>
      <p:bldP spid="13" grpId="0" animBg="1"/>
      <p:bldP spid="14" grpId="0" animBg="1"/>
      <p:bldP spid="15" grpId="0" animBg="1"/>
      <p:bldP spid="20" grpId="0" animBg="1"/>
      <p:bldP spid="21" grpId="0" animBg="1"/>
      <p:bldP spid="26" grpId="0" animBg="1"/>
      <p:bldP spid="27" grpId="0" animBg="1"/>
      <p:bldP spid="32" grpId="0" animBg="1"/>
      <p:bldP spid="33" grpId="0" animBg="1"/>
      <p:bldP spid="38" grpId="0" animBg="1"/>
      <p:bldP spid="39" grpId="0" animBg="1"/>
      <p:bldP spid="40" grpId="0" animBg="1"/>
      <p:bldP spid="41" grpId="0" animBg="1"/>
      <p:bldP spid="42" grpId="0" animBg="1"/>
      <p:bldP spid="43" grpId="0" animBg="1"/>
      <p:bldP spid="45" grpId="0" animBg="1"/>
      <p:bldP spid="46" grpId="0" animBg="1"/>
      <p:bldP spid="47" grpId="0" animBg="1"/>
      <p:bldP spid="51" grpId="0" animBg="1"/>
      <p:bldP spid="52" grpId="0" animBg="1"/>
      <p:bldP spid="53" grpId="0" animBg="1"/>
      <p:bldP spid="116" grpId="0"/>
      <p:bldP spid="1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1000">
              <a:srgbClr val="660066"/>
            </a:gs>
            <a:gs pos="75000">
              <a:srgbClr val="321547"/>
            </a:gs>
          </a:gsLst>
          <a:path path="circle">
            <a:fillToRect l="50000" t="50000" r="50000" b="50000"/>
          </a:path>
        </a:gradFill>
        <a:effectLst/>
      </p:bgPr>
    </p:bg>
    <p:spTree>
      <p:nvGrpSpPr>
        <p:cNvPr id="1" name=""/>
        <p:cNvGrpSpPr/>
        <p:nvPr/>
      </p:nvGrpSpPr>
      <p:grpSpPr>
        <a:xfrm>
          <a:off x="0" y="0"/>
          <a:ext cx="0" cy="0"/>
          <a:chOff x="0" y="0"/>
          <a:chExt cx="0" cy="0"/>
        </a:xfrm>
      </p:grpSpPr>
      <p:sp>
        <p:nvSpPr>
          <p:cNvPr id="198" name="Rectangle 197">
            <a:extLst>
              <a:ext uri="{FF2B5EF4-FFF2-40B4-BE49-F238E27FC236}">
                <a16:creationId xmlns:a16="http://schemas.microsoft.com/office/drawing/2014/main" id="{5CACBC94-9764-4BC4-984D-A74384AA4F20}"/>
              </a:ext>
            </a:extLst>
          </p:cNvPr>
          <p:cNvSpPr/>
          <p:nvPr/>
        </p:nvSpPr>
        <p:spPr>
          <a:xfrm rot="1324739">
            <a:off x="4939217" y="2057883"/>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9" name="Rectangle 198">
            <a:extLst>
              <a:ext uri="{FF2B5EF4-FFF2-40B4-BE49-F238E27FC236}">
                <a16:creationId xmlns:a16="http://schemas.microsoft.com/office/drawing/2014/main" id="{FE790F95-B329-4352-A6E5-44332B4D7AD2}"/>
              </a:ext>
            </a:extLst>
          </p:cNvPr>
          <p:cNvSpPr/>
          <p:nvPr/>
        </p:nvSpPr>
        <p:spPr>
          <a:xfrm rot="279817">
            <a:off x="5312142" y="1949196"/>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0" name="Rectangle 199">
            <a:extLst>
              <a:ext uri="{FF2B5EF4-FFF2-40B4-BE49-F238E27FC236}">
                <a16:creationId xmlns:a16="http://schemas.microsoft.com/office/drawing/2014/main" id="{5368C334-6E52-45CB-8E84-42791FB8A6BC}"/>
              </a:ext>
            </a:extLst>
          </p:cNvPr>
          <p:cNvSpPr/>
          <p:nvPr/>
        </p:nvSpPr>
        <p:spPr>
          <a:xfrm rot="21092411">
            <a:off x="5744118" y="1797001"/>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5" name="Rectangle 194">
            <a:extLst>
              <a:ext uri="{FF2B5EF4-FFF2-40B4-BE49-F238E27FC236}">
                <a16:creationId xmlns:a16="http://schemas.microsoft.com/office/drawing/2014/main" id="{58BFC99C-30D3-49F8-8CAF-906236082976}"/>
              </a:ext>
            </a:extLst>
          </p:cNvPr>
          <p:cNvSpPr/>
          <p:nvPr/>
        </p:nvSpPr>
        <p:spPr>
          <a:xfrm rot="1610643">
            <a:off x="3768489" y="2692720"/>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6" name="Rectangle 195">
            <a:extLst>
              <a:ext uri="{FF2B5EF4-FFF2-40B4-BE49-F238E27FC236}">
                <a16:creationId xmlns:a16="http://schemas.microsoft.com/office/drawing/2014/main" id="{038CAA6F-2B5A-4670-8A40-77085BD6023E}"/>
              </a:ext>
            </a:extLst>
          </p:cNvPr>
          <p:cNvSpPr/>
          <p:nvPr/>
        </p:nvSpPr>
        <p:spPr>
          <a:xfrm rot="604057">
            <a:off x="4055668" y="2583655"/>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Rectangle 196">
            <a:extLst>
              <a:ext uri="{FF2B5EF4-FFF2-40B4-BE49-F238E27FC236}">
                <a16:creationId xmlns:a16="http://schemas.microsoft.com/office/drawing/2014/main" id="{5FD98D11-5330-4E42-9642-324C1982B00E}"/>
              </a:ext>
            </a:extLst>
          </p:cNvPr>
          <p:cNvSpPr/>
          <p:nvPr/>
        </p:nvSpPr>
        <p:spPr>
          <a:xfrm rot="21264874">
            <a:off x="4433815" y="2499883"/>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2" name="Rectangle 191">
            <a:extLst>
              <a:ext uri="{FF2B5EF4-FFF2-40B4-BE49-F238E27FC236}">
                <a16:creationId xmlns:a16="http://schemas.microsoft.com/office/drawing/2014/main" id="{16C0E207-7338-4C0C-801A-BB9824B6605A}"/>
              </a:ext>
            </a:extLst>
          </p:cNvPr>
          <p:cNvSpPr/>
          <p:nvPr/>
        </p:nvSpPr>
        <p:spPr>
          <a:xfrm rot="1760908">
            <a:off x="2583517" y="3312706"/>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3" name="Rectangle 192">
            <a:extLst>
              <a:ext uri="{FF2B5EF4-FFF2-40B4-BE49-F238E27FC236}">
                <a16:creationId xmlns:a16="http://schemas.microsoft.com/office/drawing/2014/main" id="{ECB3AF2F-846F-487C-93D2-39F34828119B}"/>
              </a:ext>
            </a:extLst>
          </p:cNvPr>
          <p:cNvSpPr/>
          <p:nvPr/>
        </p:nvSpPr>
        <p:spPr>
          <a:xfrm rot="604057">
            <a:off x="2854053" y="3256016"/>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4" name="Rectangle 193">
            <a:extLst>
              <a:ext uri="{FF2B5EF4-FFF2-40B4-BE49-F238E27FC236}">
                <a16:creationId xmlns:a16="http://schemas.microsoft.com/office/drawing/2014/main" id="{A6118114-3A0A-49DE-93C6-E44139B8943A}"/>
              </a:ext>
            </a:extLst>
          </p:cNvPr>
          <p:cNvSpPr/>
          <p:nvPr/>
        </p:nvSpPr>
        <p:spPr>
          <a:xfrm rot="21300028">
            <a:off x="3144483" y="3186303"/>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Rectangle 93">
            <a:extLst>
              <a:ext uri="{FF2B5EF4-FFF2-40B4-BE49-F238E27FC236}">
                <a16:creationId xmlns:a16="http://schemas.microsoft.com/office/drawing/2014/main" id="{189D4D07-F327-4266-A92A-49546407C7E8}"/>
              </a:ext>
            </a:extLst>
          </p:cNvPr>
          <p:cNvSpPr/>
          <p:nvPr/>
        </p:nvSpPr>
        <p:spPr>
          <a:xfrm rot="2036468">
            <a:off x="1238732" y="4018598"/>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7" name="Rectangle 186">
            <a:extLst>
              <a:ext uri="{FF2B5EF4-FFF2-40B4-BE49-F238E27FC236}">
                <a16:creationId xmlns:a16="http://schemas.microsoft.com/office/drawing/2014/main" id="{8324F40A-9934-430D-B375-AB438FAF1F51}"/>
              </a:ext>
            </a:extLst>
          </p:cNvPr>
          <p:cNvSpPr/>
          <p:nvPr/>
        </p:nvSpPr>
        <p:spPr>
          <a:xfrm rot="604057">
            <a:off x="1557125" y="3935175"/>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8" name="Rectangle 187">
            <a:extLst>
              <a:ext uri="{FF2B5EF4-FFF2-40B4-BE49-F238E27FC236}">
                <a16:creationId xmlns:a16="http://schemas.microsoft.com/office/drawing/2014/main" id="{68191FF7-AA8E-471C-87DD-3C34A5EE9336}"/>
              </a:ext>
            </a:extLst>
          </p:cNvPr>
          <p:cNvSpPr/>
          <p:nvPr/>
        </p:nvSpPr>
        <p:spPr>
          <a:xfrm rot="21319342">
            <a:off x="1989101" y="3782980"/>
            <a:ext cx="139418" cy="1951857"/>
          </a:xfrm>
          <a:prstGeom prst="rect">
            <a:avLst/>
          </a:prstGeom>
          <a:solidFill>
            <a:schemeClr val="bg1">
              <a:alpha val="37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Rectangle 72">
            <a:extLst>
              <a:ext uri="{FF2B5EF4-FFF2-40B4-BE49-F238E27FC236}">
                <a16:creationId xmlns:a16="http://schemas.microsoft.com/office/drawing/2014/main" id="{46CBC69D-28FD-42C0-9472-789D6DF43405}"/>
              </a:ext>
            </a:extLst>
          </p:cNvPr>
          <p:cNvSpPr/>
          <p:nvPr/>
        </p:nvSpPr>
        <p:spPr>
          <a:xfrm rot="467151">
            <a:off x="2292381" y="2153604"/>
            <a:ext cx="2181647" cy="144000"/>
          </a:xfrm>
          <a:prstGeom prst="rect">
            <a:avLst/>
          </a:prstGeom>
          <a:solidFill>
            <a:schemeClr val="bg1">
              <a:alpha val="37000"/>
            </a:schemeClr>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a16="http://schemas.microsoft.com/office/drawing/2014/main" id="{2C54530B-CB85-41BE-8F4C-B7DF2D51CD2B}"/>
              </a:ext>
            </a:extLst>
          </p:cNvPr>
          <p:cNvSpPr/>
          <p:nvPr/>
        </p:nvSpPr>
        <p:spPr>
          <a:xfrm rot="17645694">
            <a:off x="549656" y="3043562"/>
            <a:ext cx="2181647" cy="144000"/>
          </a:xfrm>
          <a:prstGeom prst="rect">
            <a:avLst/>
          </a:prstGeom>
          <a:solidFill>
            <a:schemeClr val="bg1">
              <a:alpha val="37000"/>
            </a:schemeClr>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5F183EEA-66C6-4AA9-B89F-1A3CD6D10EFA}"/>
              </a:ext>
            </a:extLst>
          </p:cNvPr>
          <p:cNvGrpSpPr/>
          <p:nvPr/>
        </p:nvGrpSpPr>
        <p:grpSpPr>
          <a:xfrm>
            <a:off x="634905" y="3805974"/>
            <a:ext cx="1645421" cy="1537592"/>
            <a:chOff x="515735" y="3327566"/>
            <a:chExt cx="1645421" cy="1537592"/>
          </a:xfrm>
        </p:grpSpPr>
        <p:sp>
          <p:nvSpPr>
            <p:cNvPr id="56" name="Rectangle: Rounded Corners 55">
              <a:extLst>
                <a:ext uri="{FF2B5EF4-FFF2-40B4-BE49-F238E27FC236}">
                  <a16:creationId xmlns:a16="http://schemas.microsoft.com/office/drawing/2014/main" id="{A2C36460-3552-450E-8861-2D8FD22883F8}"/>
                </a:ext>
              </a:extLst>
            </p:cNvPr>
            <p:cNvSpPr/>
            <p:nvPr/>
          </p:nvSpPr>
          <p:spPr>
            <a:xfrm>
              <a:off x="801698" y="4079694"/>
              <a:ext cx="1359458" cy="785464"/>
            </a:xfrm>
            <a:prstGeom prst="roundRect">
              <a:avLst>
                <a:gd name="adj" fmla="val 4187"/>
              </a:avLst>
            </a:prstGeom>
            <a:solidFill>
              <a:srgbClr val="000066">
                <a:alpha val="25000"/>
              </a:srgbClr>
            </a:solidFill>
            <a:ln>
              <a:no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EF5D83EA-EDEC-4499-A3E7-DCF307A067C8}"/>
                </a:ext>
              </a:extLst>
            </p:cNvPr>
            <p:cNvSpPr/>
            <p:nvPr/>
          </p:nvSpPr>
          <p:spPr>
            <a:xfrm>
              <a:off x="515735" y="3327566"/>
              <a:ext cx="1359458" cy="785464"/>
            </a:xfrm>
            <a:prstGeom prst="roundRect">
              <a:avLst>
                <a:gd name="adj" fmla="val 4187"/>
              </a:avLst>
            </a:prstGeom>
            <a:gradFill>
              <a:gsLst>
                <a:gs pos="100000">
                  <a:srgbClr val="0ED2F7"/>
                </a:gs>
                <a:gs pos="0">
                  <a:srgbClr val="AEFDFA"/>
                </a:gs>
              </a:gsLst>
              <a:lin ang="13500000" scaled="1"/>
            </a:gradFill>
            <a:ln>
              <a:noFill/>
            </a:ln>
            <a:scene3d>
              <a:camera prst="isometricRightUp"/>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C54EF449-74B0-495E-84B7-A83B3B2A9335}"/>
                </a:ext>
              </a:extLst>
            </p:cNvPr>
            <p:cNvSpPr/>
            <p:nvPr/>
          </p:nvSpPr>
          <p:spPr>
            <a:xfrm>
              <a:off x="791601" y="3811167"/>
              <a:ext cx="1359458" cy="785464"/>
            </a:xfrm>
            <a:prstGeom prst="roundRect">
              <a:avLst>
                <a:gd name="adj" fmla="val 4187"/>
              </a:avLst>
            </a:prstGeom>
            <a:gradFill>
              <a:gsLst>
                <a:gs pos="100000">
                  <a:srgbClr val="0ED2F7"/>
                </a:gs>
                <a:gs pos="0">
                  <a:srgbClr val="AEFDFA"/>
                </a:gs>
              </a:gsLst>
              <a:lin ang="13500000" scaled="1"/>
            </a:gradFill>
            <a:ln>
              <a:noFill/>
            </a:ln>
            <a:scene3d>
              <a:camera prst="isometricTopUp"/>
              <a:lightRig rig="threePt" dir="t"/>
            </a:scene3d>
            <a:sp3d extrusionH="317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9" name="Group 58">
              <a:extLst>
                <a:ext uri="{FF2B5EF4-FFF2-40B4-BE49-F238E27FC236}">
                  <a16:creationId xmlns:a16="http://schemas.microsoft.com/office/drawing/2014/main" id="{AEAEBF48-CDE3-4D03-B4D5-83476D59DDB6}"/>
                </a:ext>
              </a:extLst>
            </p:cNvPr>
            <p:cNvGrpSpPr/>
            <p:nvPr/>
          </p:nvGrpSpPr>
          <p:grpSpPr>
            <a:xfrm>
              <a:off x="801698" y="4014132"/>
              <a:ext cx="1164363" cy="277656"/>
              <a:chOff x="1530015" y="601577"/>
              <a:chExt cx="2775030" cy="539901"/>
            </a:xfrm>
            <a:solidFill>
              <a:srgbClr val="000066">
                <a:alpha val="31000"/>
              </a:srgbClr>
            </a:solidFill>
            <a:scene3d>
              <a:camera prst="isometricTopUp"/>
              <a:lightRig rig="threePt" dir="t"/>
            </a:scene3d>
          </p:grpSpPr>
          <p:sp>
            <p:nvSpPr>
              <p:cNvPr id="66" name="Rectangle 65">
                <a:extLst>
                  <a:ext uri="{FF2B5EF4-FFF2-40B4-BE49-F238E27FC236}">
                    <a16:creationId xmlns:a16="http://schemas.microsoft.com/office/drawing/2014/main" id="{03227D43-CA40-4444-8563-29C7D21F4547}"/>
                  </a:ext>
                </a:extLst>
              </p:cNvPr>
              <p:cNvSpPr/>
              <p:nvPr/>
            </p:nvSpPr>
            <p:spPr>
              <a:xfrm>
                <a:off x="1530015" y="601577"/>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17D17593-3415-4FA8-ACD4-A9048CFA1CB1}"/>
                  </a:ext>
                </a:extLst>
              </p:cNvPr>
              <p:cNvSpPr/>
              <p:nvPr/>
            </p:nvSpPr>
            <p:spPr>
              <a:xfrm>
                <a:off x="1530015" y="718552"/>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29CCEA14-D19E-49C1-BC0C-11AC923C1E0E}"/>
                  </a:ext>
                </a:extLst>
              </p:cNvPr>
              <p:cNvSpPr/>
              <p:nvPr/>
            </p:nvSpPr>
            <p:spPr>
              <a:xfrm>
                <a:off x="1530015" y="835527"/>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7E19B869-BDD5-4332-9A7A-931AD21B744E}"/>
                  </a:ext>
                </a:extLst>
              </p:cNvPr>
              <p:cNvSpPr/>
              <p:nvPr/>
            </p:nvSpPr>
            <p:spPr>
              <a:xfrm>
                <a:off x="1530015" y="952506"/>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625D1336-7528-435B-8897-3262C8221F36}"/>
                  </a:ext>
                </a:extLst>
              </p:cNvPr>
              <p:cNvSpPr/>
              <p:nvPr/>
            </p:nvSpPr>
            <p:spPr>
              <a:xfrm>
                <a:off x="1783529" y="1069477"/>
                <a:ext cx="2268001"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Rectangle: Rounded Corners 59">
              <a:extLst>
                <a:ext uri="{FF2B5EF4-FFF2-40B4-BE49-F238E27FC236}">
                  <a16:creationId xmlns:a16="http://schemas.microsoft.com/office/drawing/2014/main" id="{DF3065B5-45A1-4B6A-A6DB-0BAC87B29966}"/>
                </a:ext>
              </a:extLst>
            </p:cNvPr>
            <p:cNvSpPr/>
            <p:nvPr/>
          </p:nvSpPr>
          <p:spPr>
            <a:xfrm>
              <a:off x="1362096" y="4172239"/>
              <a:ext cx="513097" cy="239098"/>
            </a:xfrm>
            <a:prstGeom prst="roundRect">
              <a:avLst>
                <a:gd name="adj" fmla="val 4187"/>
              </a:avLst>
            </a:prstGeom>
            <a:solidFill>
              <a:srgbClr val="000066"/>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E9AEF0EE-AB07-4403-AEF3-4A8D3C918ED8}"/>
                </a:ext>
              </a:extLst>
            </p:cNvPr>
            <p:cNvSpPr/>
            <p:nvPr/>
          </p:nvSpPr>
          <p:spPr>
            <a:xfrm>
              <a:off x="855599" y="3544966"/>
              <a:ext cx="679729" cy="392732"/>
            </a:xfrm>
            <a:prstGeom prst="roundRect">
              <a:avLst>
                <a:gd name="adj" fmla="val 4187"/>
              </a:avLst>
            </a:prstGeom>
            <a:solidFill>
              <a:schemeClr val="tx1">
                <a:alpha val="3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96161F85-64E1-4D58-B5F4-012152407958}"/>
                </a:ext>
              </a:extLst>
            </p:cNvPr>
            <p:cNvSpPr/>
            <p:nvPr/>
          </p:nvSpPr>
          <p:spPr>
            <a:xfrm>
              <a:off x="901033" y="3598270"/>
              <a:ext cx="679729" cy="392732"/>
            </a:xfrm>
            <a:prstGeom prst="roundRect">
              <a:avLst>
                <a:gd name="adj" fmla="val 4187"/>
              </a:avLst>
            </a:prstGeom>
            <a:gradFill>
              <a:gsLst>
                <a:gs pos="100000">
                  <a:srgbClr val="002060"/>
                </a:gs>
                <a:gs pos="0">
                  <a:srgbClr val="0000FF"/>
                </a:gs>
              </a:gsLst>
              <a:lin ang="135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a:extLst>
                <a:ext uri="{FF2B5EF4-FFF2-40B4-BE49-F238E27FC236}">
                  <a16:creationId xmlns:a16="http://schemas.microsoft.com/office/drawing/2014/main" id="{44248591-C0FB-4F20-B494-5703E2722B25}"/>
                </a:ext>
              </a:extLst>
            </p:cNvPr>
            <p:cNvSpPr/>
            <p:nvPr/>
          </p:nvSpPr>
          <p:spPr>
            <a:xfrm>
              <a:off x="1038644" y="3792321"/>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ED44280F-EA7B-443B-A3BD-5BFE0E29E2CC}"/>
                </a:ext>
              </a:extLst>
            </p:cNvPr>
            <p:cNvSpPr/>
            <p:nvPr/>
          </p:nvSpPr>
          <p:spPr>
            <a:xfrm>
              <a:off x="1176577" y="3716226"/>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5D06F3AE-6CB6-4939-9DF8-EA2274F0C7D2}"/>
                </a:ext>
              </a:extLst>
            </p:cNvPr>
            <p:cNvSpPr/>
            <p:nvPr/>
          </p:nvSpPr>
          <p:spPr>
            <a:xfrm>
              <a:off x="1305469" y="3638199"/>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9" name="Group 38">
            <a:extLst>
              <a:ext uri="{FF2B5EF4-FFF2-40B4-BE49-F238E27FC236}">
                <a16:creationId xmlns:a16="http://schemas.microsoft.com/office/drawing/2014/main" id="{0C5BEB61-31AD-43FE-B69B-E781979E88D9}"/>
              </a:ext>
            </a:extLst>
          </p:cNvPr>
          <p:cNvGrpSpPr/>
          <p:nvPr/>
        </p:nvGrpSpPr>
        <p:grpSpPr>
          <a:xfrm>
            <a:off x="6185999" y="2407699"/>
            <a:ext cx="660110" cy="1152310"/>
            <a:chOff x="7541701" y="1998854"/>
            <a:chExt cx="660110" cy="1152310"/>
          </a:xfrm>
        </p:grpSpPr>
        <p:sp>
          <p:nvSpPr>
            <p:cNvPr id="86" name="Oval 85">
              <a:extLst>
                <a:ext uri="{FF2B5EF4-FFF2-40B4-BE49-F238E27FC236}">
                  <a16:creationId xmlns:a16="http://schemas.microsoft.com/office/drawing/2014/main" id="{FB005AA4-9D4C-4D32-AD7D-40F0CD100089}"/>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a:extLst>
                <a:ext uri="{FF2B5EF4-FFF2-40B4-BE49-F238E27FC236}">
                  <a16:creationId xmlns:a16="http://schemas.microsoft.com/office/drawing/2014/main" id="{FF44DBC9-6013-4B1B-9697-61FBC2C18B8C}"/>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87">
              <a:extLst>
                <a:ext uri="{FF2B5EF4-FFF2-40B4-BE49-F238E27FC236}">
                  <a16:creationId xmlns:a16="http://schemas.microsoft.com/office/drawing/2014/main" id="{E2675ED0-2CB2-492F-8840-AE8CD0CF9B40}"/>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9" name="Oval 88">
              <a:extLst>
                <a:ext uri="{FF2B5EF4-FFF2-40B4-BE49-F238E27FC236}">
                  <a16:creationId xmlns:a16="http://schemas.microsoft.com/office/drawing/2014/main" id="{BACBE57F-28A9-47CE-BDE7-6856CF6A6F08}"/>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90" name="Oval 89">
              <a:extLst>
                <a:ext uri="{FF2B5EF4-FFF2-40B4-BE49-F238E27FC236}">
                  <a16:creationId xmlns:a16="http://schemas.microsoft.com/office/drawing/2014/main" id="{67446479-575D-45C6-B072-55AE39C56859}"/>
                </a:ext>
              </a:extLst>
            </p:cNvPr>
            <p:cNvSpPr/>
            <p:nvPr/>
          </p:nvSpPr>
          <p:spPr>
            <a:xfrm>
              <a:off x="7604034" y="199885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sp>
        <p:nvSpPr>
          <p:cNvPr id="137" name="Rectangle 136">
            <a:extLst>
              <a:ext uri="{FF2B5EF4-FFF2-40B4-BE49-F238E27FC236}">
                <a16:creationId xmlns:a16="http://schemas.microsoft.com/office/drawing/2014/main" id="{1AC9C436-0AEB-4482-AE21-A59437AFF8A5}"/>
              </a:ext>
            </a:extLst>
          </p:cNvPr>
          <p:cNvSpPr/>
          <p:nvPr/>
        </p:nvSpPr>
        <p:spPr>
          <a:xfrm rot="1630971">
            <a:off x="1868133" y="2696342"/>
            <a:ext cx="2181647" cy="144000"/>
          </a:xfrm>
          <a:prstGeom prst="rect">
            <a:avLst/>
          </a:prstGeom>
          <a:solidFill>
            <a:schemeClr val="bg1">
              <a:alpha val="37000"/>
            </a:schemeClr>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Rectangle 137">
            <a:extLst>
              <a:ext uri="{FF2B5EF4-FFF2-40B4-BE49-F238E27FC236}">
                <a16:creationId xmlns:a16="http://schemas.microsoft.com/office/drawing/2014/main" id="{9F211420-6101-48EB-A1C3-7BAA1DBDC12A}"/>
              </a:ext>
            </a:extLst>
          </p:cNvPr>
          <p:cNvSpPr/>
          <p:nvPr/>
        </p:nvSpPr>
        <p:spPr>
          <a:xfrm rot="4512725">
            <a:off x="1311760" y="3270477"/>
            <a:ext cx="2181647" cy="144000"/>
          </a:xfrm>
          <a:prstGeom prst="rect">
            <a:avLst/>
          </a:prstGeom>
          <a:solidFill>
            <a:schemeClr val="bg1">
              <a:alpha val="37000"/>
            </a:schemeClr>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3EA5CD7-16ED-45C8-BAA9-AF3B79D0AE62}"/>
              </a:ext>
            </a:extLst>
          </p:cNvPr>
          <p:cNvGrpSpPr/>
          <p:nvPr/>
        </p:nvGrpSpPr>
        <p:grpSpPr>
          <a:xfrm>
            <a:off x="359556" y="1018661"/>
            <a:ext cx="2708317" cy="2377439"/>
            <a:chOff x="2875123" y="1116779"/>
            <a:chExt cx="2708317" cy="2377439"/>
          </a:xfrm>
        </p:grpSpPr>
        <p:sp>
          <p:nvSpPr>
            <p:cNvPr id="6" name="Rectangle: Rounded Corners 5">
              <a:extLst>
                <a:ext uri="{FF2B5EF4-FFF2-40B4-BE49-F238E27FC236}">
                  <a16:creationId xmlns:a16="http://schemas.microsoft.com/office/drawing/2014/main" id="{86C7ACAA-8F6A-4DAE-9821-08C891AB9C09}"/>
                </a:ext>
              </a:extLst>
            </p:cNvPr>
            <p:cNvSpPr/>
            <p:nvPr/>
          </p:nvSpPr>
          <p:spPr>
            <a:xfrm>
              <a:off x="2875123" y="1116779"/>
              <a:ext cx="2237630" cy="1292852"/>
            </a:xfrm>
            <a:prstGeom prst="roundRect">
              <a:avLst>
                <a:gd name="adj" fmla="val 4187"/>
              </a:avLst>
            </a:prstGeom>
            <a:gradFill>
              <a:gsLst>
                <a:gs pos="100000">
                  <a:srgbClr val="0ED2F7"/>
                </a:gs>
                <a:gs pos="0">
                  <a:srgbClr val="AEFDFA"/>
                </a:gs>
              </a:gsLst>
              <a:lin ang="13500000" scaled="1"/>
            </a:gradFill>
            <a:ln>
              <a:noFill/>
            </a:ln>
            <a:scene3d>
              <a:camera prst="isometricRightUp"/>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1380712C-2EE3-4135-AFB0-0B9506561EFA}"/>
                </a:ext>
              </a:extLst>
            </p:cNvPr>
            <p:cNvGrpSpPr/>
            <p:nvPr/>
          </p:nvGrpSpPr>
          <p:grpSpPr>
            <a:xfrm>
              <a:off x="3329191" y="1474613"/>
              <a:ext cx="2254249" cy="2019605"/>
              <a:chOff x="3329191" y="1474613"/>
              <a:chExt cx="2254249" cy="2019605"/>
            </a:xfrm>
          </p:grpSpPr>
          <p:sp>
            <p:nvSpPr>
              <p:cNvPr id="21" name="Rectangle: Rounded Corners 20">
                <a:extLst>
                  <a:ext uri="{FF2B5EF4-FFF2-40B4-BE49-F238E27FC236}">
                    <a16:creationId xmlns:a16="http://schemas.microsoft.com/office/drawing/2014/main" id="{7CECAA71-D61D-4070-8997-18FB48962767}"/>
                  </a:ext>
                </a:extLst>
              </p:cNvPr>
              <p:cNvSpPr/>
              <p:nvPr/>
            </p:nvSpPr>
            <p:spPr>
              <a:xfrm>
                <a:off x="3345810" y="2201366"/>
                <a:ext cx="2237630" cy="1292852"/>
              </a:xfrm>
              <a:prstGeom prst="roundRect">
                <a:avLst>
                  <a:gd name="adj" fmla="val 4187"/>
                </a:avLst>
              </a:prstGeom>
              <a:solidFill>
                <a:srgbClr val="000066">
                  <a:alpha val="25000"/>
                </a:srgbClr>
              </a:solidFill>
              <a:ln>
                <a:no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BC5986DD-7B40-4046-B082-D5F824A2B5B1}"/>
                  </a:ext>
                </a:extLst>
              </p:cNvPr>
              <p:cNvSpPr/>
              <p:nvPr/>
            </p:nvSpPr>
            <p:spPr>
              <a:xfrm>
                <a:off x="3329191" y="1912773"/>
                <a:ext cx="2237630" cy="1292852"/>
              </a:xfrm>
              <a:prstGeom prst="roundRect">
                <a:avLst>
                  <a:gd name="adj" fmla="val 4187"/>
                </a:avLst>
              </a:prstGeom>
              <a:gradFill>
                <a:gsLst>
                  <a:gs pos="100000">
                    <a:srgbClr val="0ED2F7"/>
                  </a:gs>
                  <a:gs pos="0">
                    <a:srgbClr val="AEFDFA"/>
                  </a:gs>
                </a:gsLst>
                <a:lin ang="13500000" scaled="1"/>
              </a:gradFill>
              <a:ln>
                <a:noFill/>
              </a:ln>
              <a:scene3d>
                <a:camera prst="isometricTopUp"/>
                <a:lightRig rig="threePt" dir="t"/>
              </a:scene3d>
              <a:sp3d extrusionH="508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7D47CB2C-8C83-455D-B9FD-DEEB7790628D}"/>
                  </a:ext>
                </a:extLst>
              </p:cNvPr>
              <p:cNvGrpSpPr/>
              <p:nvPr/>
            </p:nvGrpSpPr>
            <p:grpSpPr>
              <a:xfrm>
                <a:off x="3345810" y="2246847"/>
                <a:ext cx="1916508" cy="457007"/>
                <a:chOff x="1530015" y="601582"/>
                <a:chExt cx="2775029" cy="539896"/>
              </a:xfrm>
              <a:solidFill>
                <a:srgbClr val="000066">
                  <a:alpha val="31000"/>
                </a:srgbClr>
              </a:solidFill>
              <a:scene3d>
                <a:camera prst="isometricTopUp"/>
                <a:lightRig rig="threePt" dir="t"/>
              </a:scene3d>
            </p:grpSpPr>
            <p:sp>
              <p:nvSpPr>
                <p:cNvPr id="8" name="Rectangle 7">
                  <a:extLst>
                    <a:ext uri="{FF2B5EF4-FFF2-40B4-BE49-F238E27FC236}">
                      <a16:creationId xmlns:a16="http://schemas.microsoft.com/office/drawing/2014/main" id="{5A795268-A2B2-4FB6-BEDE-C9136D84C27E}"/>
                    </a:ext>
                  </a:extLst>
                </p:cNvPr>
                <p:cNvSpPr/>
                <p:nvPr/>
              </p:nvSpPr>
              <p:spPr>
                <a:xfrm>
                  <a:off x="1530015" y="601582"/>
                  <a:ext cx="2775029"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D13548A-24AB-4CC5-9C92-DD6D34E12DCB}"/>
                    </a:ext>
                  </a:extLst>
                </p:cNvPr>
                <p:cNvSpPr/>
                <p:nvPr/>
              </p:nvSpPr>
              <p:spPr>
                <a:xfrm>
                  <a:off x="1530015" y="718558"/>
                  <a:ext cx="2775029"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F157F52-7135-4187-8DE2-3BC379B7ED7B}"/>
                    </a:ext>
                  </a:extLst>
                </p:cNvPr>
                <p:cNvSpPr/>
                <p:nvPr/>
              </p:nvSpPr>
              <p:spPr>
                <a:xfrm>
                  <a:off x="1530015" y="835533"/>
                  <a:ext cx="2775029"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0EBC5B8-53A5-4428-A50E-4CF600D749E4}"/>
                    </a:ext>
                  </a:extLst>
                </p:cNvPr>
                <p:cNvSpPr/>
                <p:nvPr/>
              </p:nvSpPr>
              <p:spPr>
                <a:xfrm>
                  <a:off x="1530015" y="952509"/>
                  <a:ext cx="2775029"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BBF1391-A2C4-4114-AF28-E9C0A0C0DF53}"/>
                    </a:ext>
                  </a:extLst>
                </p:cNvPr>
                <p:cNvSpPr/>
                <p:nvPr/>
              </p:nvSpPr>
              <p:spPr>
                <a:xfrm>
                  <a:off x="1783528" y="1069478"/>
                  <a:ext cx="2267999"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Rectangle: Rounded Corners 13">
                <a:extLst>
                  <a:ext uri="{FF2B5EF4-FFF2-40B4-BE49-F238E27FC236}">
                    <a16:creationId xmlns:a16="http://schemas.microsoft.com/office/drawing/2014/main" id="{1092D2A8-929E-4933-97A2-3A2829F92827}"/>
                  </a:ext>
                </a:extLst>
              </p:cNvPr>
              <p:cNvSpPr/>
              <p:nvPr/>
            </p:nvSpPr>
            <p:spPr>
              <a:xfrm>
                <a:off x="4268209" y="2507086"/>
                <a:ext cx="844544" cy="393548"/>
              </a:xfrm>
              <a:prstGeom prst="roundRect">
                <a:avLst>
                  <a:gd name="adj" fmla="val 4187"/>
                </a:avLst>
              </a:prstGeom>
              <a:solidFill>
                <a:srgbClr val="000066"/>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5108842B-50C2-42EE-9D52-62F54D86B59D}"/>
                  </a:ext>
                </a:extLst>
              </p:cNvPr>
              <p:cNvSpPr/>
              <p:nvPr/>
            </p:nvSpPr>
            <p:spPr>
              <a:xfrm>
                <a:off x="3434530" y="1474613"/>
                <a:ext cx="1118815" cy="646426"/>
              </a:xfrm>
              <a:prstGeom prst="roundRect">
                <a:avLst>
                  <a:gd name="adj" fmla="val 4187"/>
                </a:avLst>
              </a:prstGeom>
              <a:solidFill>
                <a:schemeClr val="tx1">
                  <a:alpha val="3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2D3FEDD7-9E34-457F-AE17-8342491FDB32}"/>
                  </a:ext>
                </a:extLst>
              </p:cNvPr>
              <p:cNvSpPr/>
              <p:nvPr/>
            </p:nvSpPr>
            <p:spPr>
              <a:xfrm>
                <a:off x="3509313" y="1562350"/>
                <a:ext cx="1118815" cy="646426"/>
              </a:xfrm>
              <a:prstGeom prst="roundRect">
                <a:avLst>
                  <a:gd name="adj" fmla="val 4187"/>
                </a:avLst>
              </a:prstGeom>
              <a:gradFill>
                <a:gsLst>
                  <a:gs pos="100000">
                    <a:srgbClr val="002060"/>
                  </a:gs>
                  <a:gs pos="0">
                    <a:srgbClr val="0000FF"/>
                  </a:gs>
                </a:gsLst>
                <a:lin ang="135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A111B43-F841-41BA-84F4-32FAA27002E7}"/>
                  </a:ext>
                </a:extLst>
              </p:cNvPr>
              <p:cNvSpPr/>
              <p:nvPr/>
            </p:nvSpPr>
            <p:spPr>
              <a:xfrm>
                <a:off x="3735817" y="1881753"/>
                <a:ext cx="258121" cy="258121"/>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E5751F3-141B-45CF-B49B-B3230A4EB0CA}"/>
                  </a:ext>
                </a:extLst>
              </p:cNvPr>
              <p:cNvSpPr/>
              <p:nvPr/>
            </p:nvSpPr>
            <p:spPr>
              <a:xfrm>
                <a:off x="3962851" y="1756503"/>
                <a:ext cx="258121" cy="258121"/>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D3DD2371-7939-491C-9D14-66E9D85BC103}"/>
                  </a:ext>
                </a:extLst>
              </p:cNvPr>
              <p:cNvSpPr/>
              <p:nvPr/>
            </p:nvSpPr>
            <p:spPr>
              <a:xfrm>
                <a:off x="4175003" y="1628072"/>
                <a:ext cx="258121" cy="258121"/>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39" name="Group 138">
            <a:extLst>
              <a:ext uri="{FF2B5EF4-FFF2-40B4-BE49-F238E27FC236}">
                <a16:creationId xmlns:a16="http://schemas.microsoft.com/office/drawing/2014/main" id="{02EC152F-3990-4062-AAA9-889AA4AD1406}"/>
              </a:ext>
            </a:extLst>
          </p:cNvPr>
          <p:cNvGrpSpPr/>
          <p:nvPr/>
        </p:nvGrpSpPr>
        <p:grpSpPr>
          <a:xfrm>
            <a:off x="1809399" y="3154265"/>
            <a:ext cx="1645421" cy="1537592"/>
            <a:chOff x="515735" y="3327566"/>
            <a:chExt cx="1645421" cy="1537592"/>
          </a:xfrm>
        </p:grpSpPr>
        <p:sp>
          <p:nvSpPr>
            <p:cNvPr id="140" name="Rectangle: Rounded Corners 139">
              <a:extLst>
                <a:ext uri="{FF2B5EF4-FFF2-40B4-BE49-F238E27FC236}">
                  <a16:creationId xmlns:a16="http://schemas.microsoft.com/office/drawing/2014/main" id="{D4238EEB-A79D-4E03-A9A8-012AD04E0EEA}"/>
                </a:ext>
              </a:extLst>
            </p:cNvPr>
            <p:cNvSpPr/>
            <p:nvPr/>
          </p:nvSpPr>
          <p:spPr>
            <a:xfrm>
              <a:off x="801698" y="4079694"/>
              <a:ext cx="1359458" cy="785464"/>
            </a:xfrm>
            <a:prstGeom prst="roundRect">
              <a:avLst>
                <a:gd name="adj" fmla="val 4187"/>
              </a:avLst>
            </a:prstGeom>
            <a:solidFill>
              <a:srgbClr val="000066">
                <a:alpha val="25000"/>
              </a:srgbClr>
            </a:solidFill>
            <a:ln>
              <a:no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40">
              <a:extLst>
                <a:ext uri="{FF2B5EF4-FFF2-40B4-BE49-F238E27FC236}">
                  <a16:creationId xmlns:a16="http://schemas.microsoft.com/office/drawing/2014/main" id="{D7522842-D96F-4475-B259-E73A95C5D31A}"/>
                </a:ext>
              </a:extLst>
            </p:cNvPr>
            <p:cNvSpPr/>
            <p:nvPr/>
          </p:nvSpPr>
          <p:spPr>
            <a:xfrm>
              <a:off x="515735" y="3327566"/>
              <a:ext cx="1359458" cy="785464"/>
            </a:xfrm>
            <a:prstGeom prst="roundRect">
              <a:avLst>
                <a:gd name="adj" fmla="val 4187"/>
              </a:avLst>
            </a:prstGeom>
            <a:gradFill>
              <a:gsLst>
                <a:gs pos="100000">
                  <a:srgbClr val="0ED2F7"/>
                </a:gs>
                <a:gs pos="0">
                  <a:srgbClr val="AEFDFA"/>
                </a:gs>
              </a:gsLst>
              <a:lin ang="13500000" scaled="1"/>
            </a:gradFill>
            <a:ln>
              <a:noFill/>
            </a:ln>
            <a:scene3d>
              <a:camera prst="isometricRightUp"/>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41">
              <a:extLst>
                <a:ext uri="{FF2B5EF4-FFF2-40B4-BE49-F238E27FC236}">
                  <a16:creationId xmlns:a16="http://schemas.microsoft.com/office/drawing/2014/main" id="{3CF05FEC-D031-4D7D-A96A-0EDA0BB8487D}"/>
                </a:ext>
              </a:extLst>
            </p:cNvPr>
            <p:cNvSpPr/>
            <p:nvPr/>
          </p:nvSpPr>
          <p:spPr>
            <a:xfrm>
              <a:off x="791601" y="3811167"/>
              <a:ext cx="1359458" cy="785464"/>
            </a:xfrm>
            <a:prstGeom prst="roundRect">
              <a:avLst>
                <a:gd name="adj" fmla="val 4187"/>
              </a:avLst>
            </a:prstGeom>
            <a:gradFill>
              <a:gsLst>
                <a:gs pos="100000">
                  <a:srgbClr val="0ED2F7"/>
                </a:gs>
                <a:gs pos="0">
                  <a:srgbClr val="AEFDFA"/>
                </a:gs>
              </a:gsLst>
              <a:lin ang="13500000" scaled="1"/>
            </a:gradFill>
            <a:ln>
              <a:noFill/>
            </a:ln>
            <a:scene3d>
              <a:camera prst="isometricTopUp"/>
              <a:lightRig rig="threePt" dir="t"/>
            </a:scene3d>
            <a:sp3d extrusionH="317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3" name="Group 142">
              <a:extLst>
                <a:ext uri="{FF2B5EF4-FFF2-40B4-BE49-F238E27FC236}">
                  <a16:creationId xmlns:a16="http://schemas.microsoft.com/office/drawing/2014/main" id="{ED3853D9-A9AD-43B9-8528-A15F683A4877}"/>
                </a:ext>
              </a:extLst>
            </p:cNvPr>
            <p:cNvGrpSpPr/>
            <p:nvPr/>
          </p:nvGrpSpPr>
          <p:grpSpPr>
            <a:xfrm>
              <a:off x="801698" y="4014132"/>
              <a:ext cx="1164363" cy="277656"/>
              <a:chOff x="1530015" y="601577"/>
              <a:chExt cx="2775030" cy="539901"/>
            </a:xfrm>
            <a:solidFill>
              <a:srgbClr val="000066">
                <a:alpha val="31000"/>
              </a:srgbClr>
            </a:solidFill>
            <a:scene3d>
              <a:camera prst="isometricTopUp"/>
              <a:lightRig rig="threePt" dir="t"/>
            </a:scene3d>
          </p:grpSpPr>
          <p:sp>
            <p:nvSpPr>
              <p:cNvPr id="150" name="Rectangle 149">
                <a:extLst>
                  <a:ext uri="{FF2B5EF4-FFF2-40B4-BE49-F238E27FC236}">
                    <a16:creationId xmlns:a16="http://schemas.microsoft.com/office/drawing/2014/main" id="{3E8CFDF9-E1DD-49D6-8455-1AA1E5BFDEF9}"/>
                  </a:ext>
                </a:extLst>
              </p:cNvPr>
              <p:cNvSpPr/>
              <p:nvPr/>
            </p:nvSpPr>
            <p:spPr>
              <a:xfrm>
                <a:off x="1530015" y="601577"/>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Rectangle 150">
                <a:extLst>
                  <a:ext uri="{FF2B5EF4-FFF2-40B4-BE49-F238E27FC236}">
                    <a16:creationId xmlns:a16="http://schemas.microsoft.com/office/drawing/2014/main" id="{12F59A5C-8CAF-416C-8ED2-CBA08FBE345B}"/>
                  </a:ext>
                </a:extLst>
              </p:cNvPr>
              <p:cNvSpPr/>
              <p:nvPr/>
            </p:nvSpPr>
            <p:spPr>
              <a:xfrm>
                <a:off x="1530015" y="718552"/>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151">
                <a:extLst>
                  <a:ext uri="{FF2B5EF4-FFF2-40B4-BE49-F238E27FC236}">
                    <a16:creationId xmlns:a16="http://schemas.microsoft.com/office/drawing/2014/main" id="{3733E682-8C73-4C88-894E-5C0AB1D5DBD6}"/>
                  </a:ext>
                </a:extLst>
              </p:cNvPr>
              <p:cNvSpPr/>
              <p:nvPr/>
            </p:nvSpPr>
            <p:spPr>
              <a:xfrm>
                <a:off x="1530015" y="835527"/>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Rectangle 152">
                <a:extLst>
                  <a:ext uri="{FF2B5EF4-FFF2-40B4-BE49-F238E27FC236}">
                    <a16:creationId xmlns:a16="http://schemas.microsoft.com/office/drawing/2014/main" id="{B65E44CC-4BF4-4A62-96EA-45886B857096}"/>
                  </a:ext>
                </a:extLst>
              </p:cNvPr>
              <p:cNvSpPr/>
              <p:nvPr/>
            </p:nvSpPr>
            <p:spPr>
              <a:xfrm>
                <a:off x="1530015" y="952506"/>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Rectangle 153">
                <a:extLst>
                  <a:ext uri="{FF2B5EF4-FFF2-40B4-BE49-F238E27FC236}">
                    <a16:creationId xmlns:a16="http://schemas.microsoft.com/office/drawing/2014/main" id="{18F55F07-012A-49E8-AB21-30BD13BEED89}"/>
                  </a:ext>
                </a:extLst>
              </p:cNvPr>
              <p:cNvSpPr/>
              <p:nvPr/>
            </p:nvSpPr>
            <p:spPr>
              <a:xfrm>
                <a:off x="1783529" y="1069477"/>
                <a:ext cx="2268001"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4" name="Rectangle: Rounded Corners 143">
              <a:extLst>
                <a:ext uri="{FF2B5EF4-FFF2-40B4-BE49-F238E27FC236}">
                  <a16:creationId xmlns:a16="http://schemas.microsoft.com/office/drawing/2014/main" id="{86A79637-6300-4B2C-B234-5E4ED78014F9}"/>
                </a:ext>
              </a:extLst>
            </p:cNvPr>
            <p:cNvSpPr/>
            <p:nvPr/>
          </p:nvSpPr>
          <p:spPr>
            <a:xfrm>
              <a:off x="1362096" y="4172239"/>
              <a:ext cx="513097" cy="239098"/>
            </a:xfrm>
            <a:prstGeom prst="roundRect">
              <a:avLst>
                <a:gd name="adj" fmla="val 4187"/>
              </a:avLst>
            </a:prstGeom>
            <a:solidFill>
              <a:srgbClr val="000066"/>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Rectangle: Rounded Corners 144">
              <a:extLst>
                <a:ext uri="{FF2B5EF4-FFF2-40B4-BE49-F238E27FC236}">
                  <a16:creationId xmlns:a16="http://schemas.microsoft.com/office/drawing/2014/main" id="{DFB683B9-A5A6-4335-BB63-449E700B442D}"/>
                </a:ext>
              </a:extLst>
            </p:cNvPr>
            <p:cNvSpPr/>
            <p:nvPr/>
          </p:nvSpPr>
          <p:spPr>
            <a:xfrm>
              <a:off x="855599" y="3544966"/>
              <a:ext cx="679729" cy="392732"/>
            </a:xfrm>
            <a:prstGeom prst="roundRect">
              <a:avLst>
                <a:gd name="adj" fmla="val 4187"/>
              </a:avLst>
            </a:prstGeom>
            <a:solidFill>
              <a:schemeClr val="tx1">
                <a:alpha val="3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Rectangle: Rounded Corners 145">
              <a:extLst>
                <a:ext uri="{FF2B5EF4-FFF2-40B4-BE49-F238E27FC236}">
                  <a16:creationId xmlns:a16="http://schemas.microsoft.com/office/drawing/2014/main" id="{F99F9D68-F194-480F-BA8B-1B68D7F2A261}"/>
                </a:ext>
              </a:extLst>
            </p:cNvPr>
            <p:cNvSpPr/>
            <p:nvPr/>
          </p:nvSpPr>
          <p:spPr>
            <a:xfrm>
              <a:off x="901033" y="3598270"/>
              <a:ext cx="679729" cy="392732"/>
            </a:xfrm>
            <a:prstGeom prst="roundRect">
              <a:avLst>
                <a:gd name="adj" fmla="val 4187"/>
              </a:avLst>
            </a:prstGeom>
            <a:gradFill>
              <a:gsLst>
                <a:gs pos="100000">
                  <a:srgbClr val="002060"/>
                </a:gs>
                <a:gs pos="0">
                  <a:srgbClr val="0000FF"/>
                </a:gs>
              </a:gsLst>
              <a:lin ang="135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3FD4D698-4113-4D48-820A-0CA090EB0686}"/>
                </a:ext>
              </a:extLst>
            </p:cNvPr>
            <p:cNvSpPr/>
            <p:nvPr/>
          </p:nvSpPr>
          <p:spPr>
            <a:xfrm>
              <a:off x="1038644" y="3792321"/>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8660DFCB-6312-4DE4-84E8-94780810E9A7}"/>
                </a:ext>
              </a:extLst>
            </p:cNvPr>
            <p:cNvSpPr/>
            <p:nvPr/>
          </p:nvSpPr>
          <p:spPr>
            <a:xfrm>
              <a:off x="1176577" y="3716226"/>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5D15E74E-8397-4AAB-8324-2F686534AA40}"/>
                </a:ext>
              </a:extLst>
            </p:cNvPr>
            <p:cNvSpPr/>
            <p:nvPr/>
          </p:nvSpPr>
          <p:spPr>
            <a:xfrm>
              <a:off x="1305469" y="3638199"/>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5" name="Group 154">
            <a:extLst>
              <a:ext uri="{FF2B5EF4-FFF2-40B4-BE49-F238E27FC236}">
                <a16:creationId xmlns:a16="http://schemas.microsoft.com/office/drawing/2014/main" id="{2254995E-87EC-4E0E-AAA7-317F14C8EBD2}"/>
              </a:ext>
            </a:extLst>
          </p:cNvPr>
          <p:cNvGrpSpPr/>
          <p:nvPr/>
        </p:nvGrpSpPr>
        <p:grpSpPr>
          <a:xfrm>
            <a:off x="2923449" y="2502226"/>
            <a:ext cx="1645421" cy="1537592"/>
            <a:chOff x="515735" y="3327566"/>
            <a:chExt cx="1645421" cy="1537592"/>
          </a:xfrm>
        </p:grpSpPr>
        <p:sp>
          <p:nvSpPr>
            <p:cNvPr id="156" name="Rectangle: Rounded Corners 155">
              <a:extLst>
                <a:ext uri="{FF2B5EF4-FFF2-40B4-BE49-F238E27FC236}">
                  <a16:creationId xmlns:a16="http://schemas.microsoft.com/office/drawing/2014/main" id="{CEF14861-7C85-442F-B23F-7A828C5B4AE8}"/>
                </a:ext>
              </a:extLst>
            </p:cNvPr>
            <p:cNvSpPr/>
            <p:nvPr/>
          </p:nvSpPr>
          <p:spPr>
            <a:xfrm>
              <a:off x="801698" y="4079694"/>
              <a:ext cx="1359458" cy="785464"/>
            </a:xfrm>
            <a:prstGeom prst="roundRect">
              <a:avLst>
                <a:gd name="adj" fmla="val 4187"/>
              </a:avLst>
            </a:prstGeom>
            <a:solidFill>
              <a:srgbClr val="000066">
                <a:alpha val="25000"/>
              </a:srgbClr>
            </a:solidFill>
            <a:ln>
              <a:no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Rectangle: Rounded Corners 156">
              <a:extLst>
                <a:ext uri="{FF2B5EF4-FFF2-40B4-BE49-F238E27FC236}">
                  <a16:creationId xmlns:a16="http://schemas.microsoft.com/office/drawing/2014/main" id="{1AF80F3D-B231-41BF-A007-AF45C1DA754B}"/>
                </a:ext>
              </a:extLst>
            </p:cNvPr>
            <p:cNvSpPr/>
            <p:nvPr/>
          </p:nvSpPr>
          <p:spPr>
            <a:xfrm>
              <a:off x="515735" y="3327566"/>
              <a:ext cx="1359458" cy="785464"/>
            </a:xfrm>
            <a:prstGeom prst="roundRect">
              <a:avLst>
                <a:gd name="adj" fmla="val 4187"/>
              </a:avLst>
            </a:prstGeom>
            <a:gradFill>
              <a:gsLst>
                <a:gs pos="100000">
                  <a:srgbClr val="0ED2F7"/>
                </a:gs>
                <a:gs pos="0">
                  <a:srgbClr val="AEFDFA"/>
                </a:gs>
              </a:gsLst>
              <a:lin ang="13500000" scaled="1"/>
            </a:gradFill>
            <a:ln>
              <a:noFill/>
            </a:ln>
            <a:scene3d>
              <a:camera prst="isometricRightUp"/>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Rectangle: Rounded Corners 157">
              <a:extLst>
                <a:ext uri="{FF2B5EF4-FFF2-40B4-BE49-F238E27FC236}">
                  <a16:creationId xmlns:a16="http://schemas.microsoft.com/office/drawing/2014/main" id="{D34245A1-5D2F-451E-8EB1-C236488FC762}"/>
                </a:ext>
              </a:extLst>
            </p:cNvPr>
            <p:cNvSpPr/>
            <p:nvPr/>
          </p:nvSpPr>
          <p:spPr>
            <a:xfrm>
              <a:off x="791601" y="3811167"/>
              <a:ext cx="1359458" cy="785464"/>
            </a:xfrm>
            <a:prstGeom prst="roundRect">
              <a:avLst>
                <a:gd name="adj" fmla="val 4187"/>
              </a:avLst>
            </a:prstGeom>
            <a:gradFill>
              <a:gsLst>
                <a:gs pos="100000">
                  <a:srgbClr val="0ED2F7"/>
                </a:gs>
                <a:gs pos="0">
                  <a:srgbClr val="AEFDFA"/>
                </a:gs>
              </a:gsLst>
              <a:lin ang="13500000" scaled="1"/>
            </a:gradFill>
            <a:ln>
              <a:noFill/>
            </a:ln>
            <a:scene3d>
              <a:camera prst="isometricTopUp"/>
              <a:lightRig rig="threePt" dir="t"/>
            </a:scene3d>
            <a:sp3d extrusionH="317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9" name="Group 158">
              <a:extLst>
                <a:ext uri="{FF2B5EF4-FFF2-40B4-BE49-F238E27FC236}">
                  <a16:creationId xmlns:a16="http://schemas.microsoft.com/office/drawing/2014/main" id="{EBE2496A-ADEA-424D-B359-0F9369CE0000}"/>
                </a:ext>
              </a:extLst>
            </p:cNvPr>
            <p:cNvGrpSpPr/>
            <p:nvPr/>
          </p:nvGrpSpPr>
          <p:grpSpPr>
            <a:xfrm>
              <a:off x="801698" y="4014132"/>
              <a:ext cx="1164363" cy="277656"/>
              <a:chOff x="1530015" y="601577"/>
              <a:chExt cx="2775030" cy="539901"/>
            </a:xfrm>
            <a:solidFill>
              <a:srgbClr val="000066">
                <a:alpha val="31000"/>
              </a:srgbClr>
            </a:solidFill>
            <a:scene3d>
              <a:camera prst="isometricTopUp"/>
              <a:lightRig rig="threePt" dir="t"/>
            </a:scene3d>
          </p:grpSpPr>
          <p:sp>
            <p:nvSpPr>
              <p:cNvPr id="166" name="Rectangle 165">
                <a:extLst>
                  <a:ext uri="{FF2B5EF4-FFF2-40B4-BE49-F238E27FC236}">
                    <a16:creationId xmlns:a16="http://schemas.microsoft.com/office/drawing/2014/main" id="{6E90284B-BAF1-4827-A026-AE274BC5BED3}"/>
                  </a:ext>
                </a:extLst>
              </p:cNvPr>
              <p:cNvSpPr/>
              <p:nvPr/>
            </p:nvSpPr>
            <p:spPr>
              <a:xfrm>
                <a:off x="1530015" y="601577"/>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Rectangle 166">
                <a:extLst>
                  <a:ext uri="{FF2B5EF4-FFF2-40B4-BE49-F238E27FC236}">
                    <a16:creationId xmlns:a16="http://schemas.microsoft.com/office/drawing/2014/main" id="{663F88C4-8868-4420-824D-3CE8B7873DEB}"/>
                  </a:ext>
                </a:extLst>
              </p:cNvPr>
              <p:cNvSpPr/>
              <p:nvPr/>
            </p:nvSpPr>
            <p:spPr>
              <a:xfrm>
                <a:off x="1530015" y="718552"/>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Rectangle 167">
                <a:extLst>
                  <a:ext uri="{FF2B5EF4-FFF2-40B4-BE49-F238E27FC236}">
                    <a16:creationId xmlns:a16="http://schemas.microsoft.com/office/drawing/2014/main" id="{52A5CAEA-858A-40B6-BE58-5D3AD01A4C61}"/>
                  </a:ext>
                </a:extLst>
              </p:cNvPr>
              <p:cNvSpPr/>
              <p:nvPr/>
            </p:nvSpPr>
            <p:spPr>
              <a:xfrm>
                <a:off x="1530015" y="835527"/>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Rectangle 168">
                <a:extLst>
                  <a:ext uri="{FF2B5EF4-FFF2-40B4-BE49-F238E27FC236}">
                    <a16:creationId xmlns:a16="http://schemas.microsoft.com/office/drawing/2014/main" id="{973F7827-F549-4549-8046-407A4B2A1175}"/>
                  </a:ext>
                </a:extLst>
              </p:cNvPr>
              <p:cNvSpPr/>
              <p:nvPr/>
            </p:nvSpPr>
            <p:spPr>
              <a:xfrm>
                <a:off x="1530015" y="952506"/>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ectangle 169">
                <a:extLst>
                  <a:ext uri="{FF2B5EF4-FFF2-40B4-BE49-F238E27FC236}">
                    <a16:creationId xmlns:a16="http://schemas.microsoft.com/office/drawing/2014/main" id="{234AF0C4-81F9-4B08-8C98-96239072966E}"/>
                  </a:ext>
                </a:extLst>
              </p:cNvPr>
              <p:cNvSpPr/>
              <p:nvPr/>
            </p:nvSpPr>
            <p:spPr>
              <a:xfrm>
                <a:off x="1783529" y="1069477"/>
                <a:ext cx="2268001"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0" name="Rectangle: Rounded Corners 159">
              <a:extLst>
                <a:ext uri="{FF2B5EF4-FFF2-40B4-BE49-F238E27FC236}">
                  <a16:creationId xmlns:a16="http://schemas.microsoft.com/office/drawing/2014/main" id="{450DA6C9-D561-40CF-B75D-D3AE19A8428E}"/>
                </a:ext>
              </a:extLst>
            </p:cNvPr>
            <p:cNvSpPr/>
            <p:nvPr/>
          </p:nvSpPr>
          <p:spPr>
            <a:xfrm>
              <a:off x="1362096" y="4172239"/>
              <a:ext cx="513097" cy="239098"/>
            </a:xfrm>
            <a:prstGeom prst="roundRect">
              <a:avLst>
                <a:gd name="adj" fmla="val 4187"/>
              </a:avLst>
            </a:prstGeom>
            <a:solidFill>
              <a:srgbClr val="000066"/>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ectangle: Rounded Corners 160">
              <a:extLst>
                <a:ext uri="{FF2B5EF4-FFF2-40B4-BE49-F238E27FC236}">
                  <a16:creationId xmlns:a16="http://schemas.microsoft.com/office/drawing/2014/main" id="{020C8B82-0C0F-42AC-9938-328858D8897A}"/>
                </a:ext>
              </a:extLst>
            </p:cNvPr>
            <p:cNvSpPr/>
            <p:nvPr/>
          </p:nvSpPr>
          <p:spPr>
            <a:xfrm>
              <a:off x="855599" y="3544966"/>
              <a:ext cx="679729" cy="392732"/>
            </a:xfrm>
            <a:prstGeom prst="roundRect">
              <a:avLst>
                <a:gd name="adj" fmla="val 4187"/>
              </a:avLst>
            </a:prstGeom>
            <a:solidFill>
              <a:schemeClr val="tx1">
                <a:alpha val="3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Rounded Corners 161">
              <a:extLst>
                <a:ext uri="{FF2B5EF4-FFF2-40B4-BE49-F238E27FC236}">
                  <a16:creationId xmlns:a16="http://schemas.microsoft.com/office/drawing/2014/main" id="{6BE0CD26-DE79-41C8-AD4A-4FCF45E4BD99}"/>
                </a:ext>
              </a:extLst>
            </p:cNvPr>
            <p:cNvSpPr/>
            <p:nvPr/>
          </p:nvSpPr>
          <p:spPr>
            <a:xfrm>
              <a:off x="901033" y="3598270"/>
              <a:ext cx="679729" cy="392732"/>
            </a:xfrm>
            <a:prstGeom prst="roundRect">
              <a:avLst>
                <a:gd name="adj" fmla="val 4187"/>
              </a:avLst>
            </a:prstGeom>
            <a:gradFill>
              <a:gsLst>
                <a:gs pos="100000">
                  <a:srgbClr val="002060"/>
                </a:gs>
                <a:gs pos="0">
                  <a:srgbClr val="0000FF"/>
                </a:gs>
              </a:gsLst>
              <a:lin ang="135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Oval 162">
              <a:extLst>
                <a:ext uri="{FF2B5EF4-FFF2-40B4-BE49-F238E27FC236}">
                  <a16:creationId xmlns:a16="http://schemas.microsoft.com/office/drawing/2014/main" id="{6B5B4C63-1E6C-4035-9709-E8E7367FF480}"/>
                </a:ext>
              </a:extLst>
            </p:cNvPr>
            <p:cNvSpPr/>
            <p:nvPr/>
          </p:nvSpPr>
          <p:spPr>
            <a:xfrm>
              <a:off x="1038644" y="3792321"/>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Oval 163">
              <a:extLst>
                <a:ext uri="{FF2B5EF4-FFF2-40B4-BE49-F238E27FC236}">
                  <a16:creationId xmlns:a16="http://schemas.microsoft.com/office/drawing/2014/main" id="{250DE884-2F14-40FE-9AB9-22B49529815A}"/>
                </a:ext>
              </a:extLst>
            </p:cNvPr>
            <p:cNvSpPr/>
            <p:nvPr/>
          </p:nvSpPr>
          <p:spPr>
            <a:xfrm>
              <a:off x="1176577" y="3716226"/>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Oval 164">
              <a:extLst>
                <a:ext uri="{FF2B5EF4-FFF2-40B4-BE49-F238E27FC236}">
                  <a16:creationId xmlns:a16="http://schemas.microsoft.com/office/drawing/2014/main" id="{B875A986-A997-4F3F-9716-98AABF8C9DCE}"/>
                </a:ext>
              </a:extLst>
            </p:cNvPr>
            <p:cNvSpPr/>
            <p:nvPr/>
          </p:nvSpPr>
          <p:spPr>
            <a:xfrm>
              <a:off x="1305469" y="3638199"/>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1" name="Group 170">
            <a:extLst>
              <a:ext uri="{FF2B5EF4-FFF2-40B4-BE49-F238E27FC236}">
                <a16:creationId xmlns:a16="http://schemas.microsoft.com/office/drawing/2014/main" id="{02559862-5F6C-40CA-9DDC-B7AB5E86E978}"/>
              </a:ext>
            </a:extLst>
          </p:cNvPr>
          <p:cNvGrpSpPr/>
          <p:nvPr/>
        </p:nvGrpSpPr>
        <p:grpSpPr>
          <a:xfrm>
            <a:off x="4071626" y="1810948"/>
            <a:ext cx="1645421" cy="1537592"/>
            <a:chOff x="515735" y="3327566"/>
            <a:chExt cx="1645421" cy="1537592"/>
          </a:xfrm>
        </p:grpSpPr>
        <p:sp>
          <p:nvSpPr>
            <p:cNvPr id="172" name="Rectangle: Rounded Corners 171">
              <a:extLst>
                <a:ext uri="{FF2B5EF4-FFF2-40B4-BE49-F238E27FC236}">
                  <a16:creationId xmlns:a16="http://schemas.microsoft.com/office/drawing/2014/main" id="{471D105A-3D05-4074-8C77-454CC390DFB4}"/>
                </a:ext>
              </a:extLst>
            </p:cNvPr>
            <p:cNvSpPr/>
            <p:nvPr/>
          </p:nvSpPr>
          <p:spPr>
            <a:xfrm>
              <a:off x="801698" y="4079694"/>
              <a:ext cx="1359458" cy="785464"/>
            </a:xfrm>
            <a:prstGeom prst="roundRect">
              <a:avLst>
                <a:gd name="adj" fmla="val 4187"/>
              </a:avLst>
            </a:prstGeom>
            <a:solidFill>
              <a:srgbClr val="000066">
                <a:alpha val="25000"/>
              </a:srgbClr>
            </a:solidFill>
            <a:ln>
              <a:noFill/>
            </a:ln>
            <a:scene3d>
              <a:camera prst="isometricTopUp"/>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Rectangle: Rounded Corners 172">
              <a:extLst>
                <a:ext uri="{FF2B5EF4-FFF2-40B4-BE49-F238E27FC236}">
                  <a16:creationId xmlns:a16="http://schemas.microsoft.com/office/drawing/2014/main" id="{356238B2-6CC5-4A95-BCFE-F4E946C7C7C5}"/>
                </a:ext>
              </a:extLst>
            </p:cNvPr>
            <p:cNvSpPr/>
            <p:nvPr/>
          </p:nvSpPr>
          <p:spPr>
            <a:xfrm>
              <a:off x="515735" y="3327566"/>
              <a:ext cx="1359458" cy="785464"/>
            </a:xfrm>
            <a:prstGeom prst="roundRect">
              <a:avLst>
                <a:gd name="adj" fmla="val 4187"/>
              </a:avLst>
            </a:prstGeom>
            <a:gradFill>
              <a:gsLst>
                <a:gs pos="100000">
                  <a:srgbClr val="0ED2F7"/>
                </a:gs>
                <a:gs pos="0">
                  <a:srgbClr val="AEFDFA"/>
                </a:gs>
              </a:gsLst>
              <a:lin ang="13500000" scaled="1"/>
            </a:gradFill>
            <a:ln>
              <a:noFill/>
            </a:ln>
            <a:scene3d>
              <a:camera prst="isometricRightUp"/>
              <a:lightRig rig="threePt" dir="t"/>
            </a:scene3d>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Rectangle: Rounded Corners 173">
              <a:extLst>
                <a:ext uri="{FF2B5EF4-FFF2-40B4-BE49-F238E27FC236}">
                  <a16:creationId xmlns:a16="http://schemas.microsoft.com/office/drawing/2014/main" id="{C001A7EA-F353-4C67-B5BA-B708B112CB6C}"/>
                </a:ext>
              </a:extLst>
            </p:cNvPr>
            <p:cNvSpPr/>
            <p:nvPr/>
          </p:nvSpPr>
          <p:spPr>
            <a:xfrm>
              <a:off x="791601" y="3811167"/>
              <a:ext cx="1359458" cy="785464"/>
            </a:xfrm>
            <a:prstGeom prst="roundRect">
              <a:avLst>
                <a:gd name="adj" fmla="val 4187"/>
              </a:avLst>
            </a:prstGeom>
            <a:gradFill>
              <a:gsLst>
                <a:gs pos="100000">
                  <a:srgbClr val="0ED2F7"/>
                </a:gs>
                <a:gs pos="0">
                  <a:srgbClr val="AEFDFA"/>
                </a:gs>
              </a:gsLst>
              <a:lin ang="13500000" scaled="1"/>
            </a:gradFill>
            <a:ln>
              <a:noFill/>
            </a:ln>
            <a:scene3d>
              <a:camera prst="isometricTopUp"/>
              <a:lightRig rig="threePt" dir="t"/>
            </a:scene3d>
            <a:sp3d extrusionH="317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5" name="Group 174">
              <a:extLst>
                <a:ext uri="{FF2B5EF4-FFF2-40B4-BE49-F238E27FC236}">
                  <a16:creationId xmlns:a16="http://schemas.microsoft.com/office/drawing/2014/main" id="{1A256EEC-1EE7-45C7-8A5E-6C763BA427E7}"/>
                </a:ext>
              </a:extLst>
            </p:cNvPr>
            <p:cNvGrpSpPr/>
            <p:nvPr/>
          </p:nvGrpSpPr>
          <p:grpSpPr>
            <a:xfrm>
              <a:off x="801698" y="4014132"/>
              <a:ext cx="1164363" cy="277656"/>
              <a:chOff x="1530015" y="601577"/>
              <a:chExt cx="2775030" cy="539901"/>
            </a:xfrm>
            <a:solidFill>
              <a:srgbClr val="000066">
                <a:alpha val="31000"/>
              </a:srgbClr>
            </a:solidFill>
            <a:scene3d>
              <a:camera prst="isometricTopUp"/>
              <a:lightRig rig="threePt" dir="t"/>
            </a:scene3d>
          </p:grpSpPr>
          <p:sp>
            <p:nvSpPr>
              <p:cNvPr id="182" name="Rectangle 181">
                <a:extLst>
                  <a:ext uri="{FF2B5EF4-FFF2-40B4-BE49-F238E27FC236}">
                    <a16:creationId xmlns:a16="http://schemas.microsoft.com/office/drawing/2014/main" id="{B2E6AEEC-2E73-4A03-BB46-E8B3B7AD8EE2}"/>
                  </a:ext>
                </a:extLst>
              </p:cNvPr>
              <p:cNvSpPr/>
              <p:nvPr/>
            </p:nvSpPr>
            <p:spPr>
              <a:xfrm>
                <a:off x="1530015" y="601577"/>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Rectangle 182">
                <a:extLst>
                  <a:ext uri="{FF2B5EF4-FFF2-40B4-BE49-F238E27FC236}">
                    <a16:creationId xmlns:a16="http://schemas.microsoft.com/office/drawing/2014/main" id="{EAD8AE70-B3F8-4127-B392-3AD26B7CC464}"/>
                  </a:ext>
                </a:extLst>
              </p:cNvPr>
              <p:cNvSpPr/>
              <p:nvPr/>
            </p:nvSpPr>
            <p:spPr>
              <a:xfrm>
                <a:off x="1530015" y="718552"/>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Rectangle 183">
                <a:extLst>
                  <a:ext uri="{FF2B5EF4-FFF2-40B4-BE49-F238E27FC236}">
                    <a16:creationId xmlns:a16="http://schemas.microsoft.com/office/drawing/2014/main" id="{E23F77CA-11D7-4A7F-A824-8B54AA52E83E}"/>
                  </a:ext>
                </a:extLst>
              </p:cNvPr>
              <p:cNvSpPr/>
              <p:nvPr/>
            </p:nvSpPr>
            <p:spPr>
              <a:xfrm>
                <a:off x="1530015" y="835527"/>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Rectangle 184">
                <a:extLst>
                  <a:ext uri="{FF2B5EF4-FFF2-40B4-BE49-F238E27FC236}">
                    <a16:creationId xmlns:a16="http://schemas.microsoft.com/office/drawing/2014/main" id="{A5110522-83B8-49EC-8B54-10CFCB8D6B59}"/>
                  </a:ext>
                </a:extLst>
              </p:cNvPr>
              <p:cNvSpPr/>
              <p:nvPr/>
            </p:nvSpPr>
            <p:spPr>
              <a:xfrm>
                <a:off x="1530015" y="952506"/>
                <a:ext cx="2775030"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Rectangle 185">
                <a:extLst>
                  <a:ext uri="{FF2B5EF4-FFF2-40B4-BE49-F238E27FC236}">
                    <a16:creationId xmlns:a16="http://schemas.microsoft.com/office/drawing/2014/main" id="{6526E1D6-F18B-460D-BDEA-BA7B93DF21FC}"/>
                  </a:ext>
                </a:extLst>
              </p:cNvPr>
              <p:cNvSpPr/>
              <p:nvPr/>
            </p:nvSpPr>
            <p:spPr>
              <a:xfrm>
                <a:off x="1783529" y="1069477"/>
                <a:ext cx="2268001" cy="7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6" name="Rectangle: Rounded Corners 175">
              <a:extLst>
                <a:ext uri="{FF2B5EF4-FFF2-40B4-BE49-F238E27FC236}">
                  <a16:creationId xmlns:a16="http://schemas.microsoft.com/office/drawing/2014/main" id="{E51F4ECB-46B1-4BCA-A57E-E1B8E70062A8}"/>
                </a:ext>
              </a:extLst>
            </p:cNvPr>
            <p:cNvSpPr/>
            <p:nvPr/>
          </p:nvSpPr>
          <p:spPr>
            <a:xfrm>
              <a:off x="1362096" y="4172239"/>
              <a:ext cx="513097" cy="239098"/>
            </a:xfrm>
            <a:prstGeom prst="roundRect">
              <a:avLst>
                <a:gd name="adj" fmla="val 4187"/>
              </a:avLst>
            </a:prstGeom>
            <a:solidFill>
              <a:srgbClr val="000066"/>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Rectangle: Rounded Corners 176">
              <a:extLst>
                <a:ext uri="{FF2B5EF4-FFF2-40B4-BE49-F238E27FC236}">
                  <a16:creationId xmlns:a16="http://schemas.microsoft.com/office/drawing/2014/main" id="{6411F58A-3FA7-4E74-BCA0-35A8092ABF0B}"/>
                </a:ext>
              </a:extLst>
            </p:cNvPr>
            <p:cNvSpPr/>
            <p:nvPr/>
          </p:nvSpPr>
          <p:spPr>
            <a:xfrm>
              <a:off x="855599" y="3544966"/>
              <a:ext cx="679729" cy="392732"/>
            </a:xfrm>
            <a:prstGeom prst="roundRect">
              <a:avLst>
                <a:gd name="adj" fmla="val 4187"/>
              </a:avLst>
            </a:prstGeom>
            <a:solidFill>
              <a:schemeClr val="tx1">
                <a:alpha val="35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Rectangle: Rounded Corners 177">
              <a:extLst>
                <a:ext uri="{FF2B5EF4-FFF2-40B4-BE49-F238E27FC236}">
                  <a16:creationId xmlns:a16="http://schemas.microsoft.com/office/drawing/2014/main" id="{F354FDE4-FE92-48F6-B6DA-9549FE6DEBB3}"/>
                </a:ext>
              </a:extLst>
            </p:cNvPr>
            <p:cNvSpPr/>
            <p:nvPr/>
          </p:nvSpPr>
          <p:spPr>
            <a:xfrm>
              <a:off x="901033" y="3598270"/>
              <a:ext cx="679729" cy="392732"/>
            </a:xfrm>
            <a:prstGeom prst="roundRect">
              <a:avLst>
                <a:gd name="adj" fmla="val 4187"/>
              </a:avLst>
            </a:prstGeom>
            <a:gradFill>
              <a:gsLst>
                <a:gs pos="100000">
                  <a:srgbClr val="002060"/>
                </a:gs>
                <a:gs pos="0">
                  <a:srgbClr val="0000FF"/>
                </a:gs>
              </a:gsLst>
              <a:lin ang="13500000" scaled="1"/>
            </a:gra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Oval 178">
              <a:extLst>
                <a:ext uri="{FF2B5EF4-FFF2-40B4-BE49-F238E27FC236}">
                  <a16:creationId xmlns:a16="http://schemas.microsoft.com/office/drawing/2014/main" id="{281C9AE0-EC81-43F5-91CD-2864F76FB10E}"/>
                </a:ext>
              </a:extLst>
            </p:cNvPr>
            <p:cNvSpPr/>
            <p:nvPr/>
          </p:nvSpPr>
          <p:spPr>
            <a:xfrm>
              <a:off x="1038644" y="3792321"/>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 name="Oval 179">
              <a:extLst>
                <a:ext uri="{FF2B5EF4-FFF2-40B4-BE49-F238E27FC236}">
                  <a16:creationId xmlns:a16="http://schemas.microsoft.com/office/drawing/2014/main" id="{075831F1-CC78-4D6C-92F7-D928D5FBA1A2}"/>
                </a:ext>
              </a:extLst>
            </p:cNvPr>
            <p:cNvSpPr/>
            <p:nvPr/>
          </p:nvSpPr>
          <p:spPr>
            <a:xfrm>
              <a:off x="1176577" y="3716226"/>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Oval 180">
              <a:extLst>
                <a:ext uri="{FF2B5EF4-FFF2-40B4-BE49-F238E27FC236}">
                  <a16:creationId xmlns:a16="http://schemas.microsoft.com/office/drawing/2014/main" id="{C4E7D7BA-FEAD-4B62-B371-CEAA9710262C}"/>
                </a:ext>
              </a:extLst>
            </p:cNvPr>
            <p:cNvSpPr/>
            <p:nvPr/>
          </p:nvSpPr>
          <p:spPr>
            <a:xfrm>
              <a:off x="1305469" y="3638199"/>
              <a:ext cx="156820" cy="156820"/>
            </a:xfrm>
            <a:prstGeom prst="ellipse">
              <a:avLst/>
            </a:prstGeom>
            <a:solidFill>
              <a:schemeClr val="bg1"/>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1" name="Group 200">
            <a:extLst>
              <a:ext uri="{FF2B5EF4-FFF2-40B4-BE49-F238E27FC236}">
                <a16:creationId xmlns:a16="http://schemas.microsoft.com/office/drawing/2014/main" id="{74550BD0-EBCE-43D4-AE56-212E0CF090E9}"/>
              </a:ext>
            </a:extLst>
          </p:cNvPr>
          <p:cNvGrpSpPr/>
          <p:nvPr/>
        </p:nvGrpSpPr>
        <p:grpSpPr>
          <a:xfrm>
            <a:off x="5813154" y="2682266"/>
            <a:ext cx="660110" cy="1136408"/>
            <a:chOff x="7541701" y="2014756"/>
            <a:chExt cx="660110" cy="1136408"/>
          </a:xfrm>
        </p:grpSpPr>
        <p:sp>
          <p:nvSpPr>
            <p:cNvPr id="202" name="Oval 201">
              <a:extLst>
                <a:ext uri="{FF2B5EF4-FFF2-40B4-BE49-F238E27FC236}">
                  <a16:creationId xmlns:a16="http://schemas.microsoft.com/office/drawing/2014/main" id="{756D4398-3E70-4E09-A4CA-A51B1220874C}"/>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Oval 202">
              <a:extLst>
                <a:ext uri="{FF2B5EF4-FFF2-40B4-BE49-F238E27FC236}">
                  <a16:creationId xmlns:a16="http://schemas.microsoft.com/office/drawing/2014/main" id="{6C96BEF5-A191-47E0-BFD5-DE6D8986D784}"/>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Oval 203">
              <a:extLst>
                <a:ext uri="{FF2B5EF4-FFF2-40B4-BE49-F238E27FC236}">
                  <a16:creationId xmlns:a16="http://schemas.microsoft.com/office/drawing/2014/main" id="{F72D2544-8262-41F2-B228-199EC3D893FF}"/>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5" name="Oval 204">
              <a:extLst>
                <a:ext uri="{FF2B5EF4-FFF2-40B4-BE49-F238E27FC236}">
                  <a16:creationId xmlns:a16="http://schemas.microsoft.com/office/drawing/2014/main" id="{45ECE874-0383-4546-835B-1CDE2A732F8C}"/>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06" name="Oval 205">
              <a:extLst>
                <a:ext uri="{FF2B5EF4-FFF2-40B4-BE49-F238E27FC236}">
                  <a16:creationId xmlns:a16="http://schemas.microsoft.com/office/drawing/2014/main" id="{13B652CA-9E7B-4642-8437-ED059DA5C24E}"/>
                </a:ext>
              </a:extLst>
            </p:cNvPr>
            <p:cNvSpPr/>
            <p:nvPr/>
          </p:nvSpPr>
          <p:spPr>
            <a:xfrm>
              <a:off x="7604034" y="2014756"/>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07" name="Group 206">
            <a:extLst>
              <a:ext uri="{FF2B5EF4-FFF2-40B4-BE49-F238E27FC236}">
                <a16:creationId xmlns:a16="http://schemas.microsoft.com/office/drawing/2014/main" id="{B7EAD316-67D8-4504-BD57-78DA01450313}"/>
              </a:ext>
            </a:extLst>
          </p:cNvPr>
          <p:cNvGrpSpPr/>
          <p:nvPr/>
        </p:nvGrpSpPr>
        <p:grpSpPr>
          <a:xfrm>
            <a:off x="5417691" y="2946961"/>
            <a:ext cx="660110" cy="1136408"/>
            <a:chOff x="7541701" y="2014756"/>
            <a:chExt cx="660110" cy="1136408"/>
          </a:xfrm>
        </p:grpSpPr>
        <p:sp>
          <p:nvSpPr>
            <p:cNvPr id="208" name="Oval 207">
              <a:extLst>
                <a:ext uri="{FF2B5EF4-FFF2-40B4-BE49-F238E27FC236}">
                  <a16:creationId xmlns:a16="http://schemas.microsoft.com/office/drawing/2014/main" id="{240F24D8-655E-4298-BAC5-438335890FDF}"/>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Oval 208">
              <a:extLst>
                <a:ext uri="{FF2B5EF4-FFF2-40B4-BE49-F238E27FC236}">
                  <a16:creationId xmlns:a16="http://schemas.microsoft.com/office/drawing/2014/main" id="{BD122CA3-07BB-4AC5-8AFB-59E7E8F5BDB3}"/>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Oval 209">
              <a:extLst>
                <a:ext uri="{FF2B5EF4-FFF2-40B4-BE49-F238E27FC236}">
                  <a16:creationId xmlns:a16="http://schemas.microsoft.com/office/drawing/2014/main" id="{CBC86D3A-6D79-46A4-8B2E-554BD39643B4}"/>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1" name="Oval 210">
              <a:extLst>
                <a:ext uri="{FF2B5EF4-FFF2-40B4-BE49-F238E27FC236}">
                  <a16:creationId xmlns:a16="http://schemas.microsoft.com/office/drawing/2014/main" id="{2AE6DE9C-0D7D-47E3-921E-B52BB54086C2}"/>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12" name="Oval 211">
              <a:extLst>
                <a:ext uri="{FF2B5EF4-FFF2-40B4-BE49-F238E27FC236}">
                  <a16:creationId xmlns:a16="http://schemas.microsoft.com/office/drawing/2014/main" id="{4169B8C7-7356-4B61-BC1E-1A5D03291A05}"/>
                </a:ext>
              </a:extLst>
            </p:cNvPr>
            <p:cNvSpPr/>
            <p:nvPr/>
          </p:nvSpPr>
          <p:spPr>
            <a:xfrm>
              <a:off x="7596083" y="2014756"/>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13" name="Group 212">
            <a:extLst>
              <a:ext uri="{FF2B5EF4-FFF2-40B4-BE49-F238E27FC236}">
                <a16:creationId xmlns:a16="http://schemas.microsoft.com/office/drawing/2014/main" id="{FF9A48BB-7C6C-46DC-BB07-B3E9213F7C35}"/>
              </a:ext>
            </a:extLst>
          </p:cNvPr>
          <p:cNvGrpSpPr/>
          <p:nvPr/>
        </p:nvGrpSpPr>
        <p:grpSpPr>
          <a:xfrm>
            <a:off x="4941031" y="3162563"/>
            <a:ext cx="660110" cy="1129646"/>
            <a:chOff x="7541701" y="2021518"/>
            <a:chExt cx="660110" cy="1129646"/>
          </a:xfrm>
        </p:grpSpPr>
        <p:sp>
          <p:nvSpPr>
            <p:cNvPr id="214" name="Oval 213">
              <a:extLst>
                <a:ext uri="{FF2B5EF4-FFF2-40B4-BE49-F238E27FC236}">
                  <a16:creationId xmlns:a16="http://schemas.microsoft.com/office/drawing/2014/main" id="{8C8D6FB3-F6D3-4810-8513-FF2C1EEA1B37}"/>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5" name="Oval 214">
              <a:extLst>
                <a:ext uri="{FF2B5EF4-FFF2-40B4-BE49-F238E27FC236}">
                  <a16:creationId xmlns:a16="http://schemas.microsoft.com/office/drawing/2014/main" id="{144E704F-94D6-4442-BE2D-51F2B30FB3BB}"/>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 name="Oval 215">
              <a:extLst>
                <a:ext uri="{FF2B5EF4-FFF2-40B4-BE49-F238E27FC236}">
                  <a16:creationId xmlns:a16="http://schemas.microsoft.com/office/drawing/2014/main" id="{B10F462E-3E97-4EBC-9104-6C2D2BF6C526}"/>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7" name="Oval 216">
              <a:extLst>
                <a:ext uri="{FF2B5EF4-FFF2-40B4-BE49-F238E27FC236}">
                  <a16:creationId xmlns:a16="http://schemas.microsoft.com/office/drawing/2014/main" id="{D098B063-BB3F-4334-9054-AB32CB7568D4}"/>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18" name="Oval 217">
              <a:extLst>
                <a:ext uri="{FF2B5EF4-FFF2-40B4-BE49-F238E27FC236}">
                  <a16:creationId xmlns:a16="http://schemas.microsoft.com/office/drawing/2014/main" id="{DCCF7A9A-58AF-4759-8E45-A5406C5312BC}"/>
                </a:ext>
              </a:extLst>
            </p:cNvPr>
            <p:cNvSpPr/>
            <p:nvPr/>
          </p:nvSpPr>
          <p:spPr>
            <a:xfrm>
              <a:off x="7602924" y="2021518"/>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19" name="Group 218">
            <a:extLst>
              <a:ext uri="{FF2B5EF4-FFF2-40B4-BE49-F238E27FC236}">
                <a16:creationId xmlns:a16="http://schemas.microsoft.com/office/drawing/2014/main" id="{211D6DB6-0397-40A1-9821-EE7ED879312F}"/>
              </a:ext>
            </a:extLst>
          </p:cNvPr>
          <p:cNvGrpSpPr/>
          <p:nvPr/>
        </p:nvGrpSpPr>
        <p:grpSpPr>
          <a:xfrm>
            <a:off x="4511065" y="3460655"/>
            <a:ext cx="660110" cy="1143139"/>
            <a:chOff x="7541701" y="2008025"/>
            <a:chExt cx="660110" cy="1143139"/>
          </a:xfrm>
        </p:grpSpPr>
        <p:sp>
          <p:nvSpPr>
            <p:cNvPr id="220" name="Oval 219">
              <a:extLst>
                <a:ext uri="{FF2B5EF4-FFF2-40B4-BE49-F238E27FC236}">
                  <a16:creationId xmlns:a16="http://schemas.microsoft.com/office/drawing/2014/main" id="{ADD53D87-F5CC-491E-BBB1-64EE8A1C5671}"/>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1" name="Oval 220">
              <a:extLst>
                <a:ext uri="{FF2B5EF4-FFF2-40B4-BE49-F238E27FC236}">
                  <a16:creationId xmlns:a16="http://schemas.microsoft.com/office/drawing/2014/main" id="{67D66502-FAF6-48B1-8024-D20410FD8D40}"/>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 name="Oval 221">
              <a:extLst>
                <a:ext uri="{FF2B5EF4-FFF2-40B4-BE49-F238E27FC236}">
                  <a16:creationId xmlns:a16="http://schemas.microsoft.com/office/drawing/2014/main" id="{5D554630-F257-43E5-B8FF-5AD5ACAF52DE}"/>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Oval 222">
              <a:extLst>
                <a:ext uri="{FF2B5EF4-FFF2-40B4-BE49-F238E27FC236}">
                  <a16:creationId xmlns:a16="http://schemas.microsoft.com/office/drawing/2014/main" id="{F9894FFA-21E7-4C46-A320-A45572035E13}"/>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24" name="Oval 223">
              <a:extLst>
                <a:ext uri="{FF2B5EF4-FFF2-40B4-BE49-F238E27FC236}">
                  <a16:creationId xmlns:a16="http://schemas.microsoft.com/office/drawing/2014/main" id="{B4F90119-3F38-4054-974D-B2075F95B3CA}"/>
                </a:ext>
              </a:extLst>
            </p:cNvPr>
            <p:cNvSpPr/>
            <p:nvPr/>
          </p:nvSpPr>
          <p:spPr>
            <a:xfrm>
              <a:off x="7596649" y="2008025"/>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25" name="Group 224">
            <a:extLst>
              <a:ext uri="{FF2B5EF4-FFF2-40B4-BE49-F238E27FC236}">
                <a16:creationId xmlns:a16="http://schemas.microsoft.com/office/drawing/2014/main" id="{8043CA6E-8263-413F-ABD0-8E0603C0ED02}"/>
              </a:ext>
            </a:extLst>
          </p:cNvPr>
          <p:cNvGrpSpPr/>
          <p:nvPr/>
        </p:nvGrpSpPr>
        <p:grpSpPr>
          <a:xfrm>
            <a:off x="4028731" y="3704742"/>
            <a:ext cx="660110" cy="1144359"/>
            <a:chOff x="7541701" y="2006805"/>
            <a:chExt cx="660110" cy="1144359"/>
          </a:xfrm>
        </p:grpSpPr>
        <p:sp>
          <p:nvSpPr>
            <p:cNvPr id="226" name="Oval 225">
              <a:extLst>
                <a:ext uri="{FF2B5EF4-FFF2-40B4-BE49-F238E27FC236}">
                  <a16:creationId xmlns:a16="http://schemas.microsoft.com/office/drawing/2014/main" id="{C70CE7BB-95B8-4530-B867-B8C6E37CD1F6}"/>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Oval 226">
              <a:extLst>
                <a:ext uri="{FF2B5EF4-FFF2-40B4-BE49-F238E27FC236}">
                  <a16:creationId xmlns:a16="http://schemas.microsoft.com/office/drawing/2014/main" id="{08B7C68D-27EE-47F8-8911-C6DF7B80B2F7}"/>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Oval 227">
              <a:extLst>
                <a:ext uri="{FF2B5EF4-FFF2-40B4-BE49-F238E27FC236}">
                  <a16:creationId xmlns:a16="http://schemas.microsoft.com/office/drawing/2014/main" id="{311786EF-911A-4652-BB17-C4267DF063D3}"/>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9" name="Oval 228">
              <a:extLst>
                <a:ext uri="{FF2B5EF4-FFF2-40B4-BE49-F238E27FC236}">
                  <a16:creationId xmlns:a16="http://schemas.microsoft.com/office/drawing/2014/main" id="{8662EB00-423D-4042-9A89-5703539F3BA5}"/>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30" name="Oval 229">
              <a:extLst>
                <a:ext uri="{FF2B5EF4-FFF2-40B4-BE49-F238E27FC236}">
                  <a16:creationId xmlns:a16="http://schemas.microsoft.com/office/drawing/2014/main" id="{5F3997D8-EC21-4561-8B8B-CABBA5C6A596}"/>
                </a:ext>
              </a:extLst>
            </p:cNvPr>
            <p:cNvSpPr/>
            <p:nvPr/>
          </p:nvSpPr>
          <p:spPr>
            <a:xfrm>
              <a:off x="7611985" y="2006805"/>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31" name="Group 230">
            <a:extLst>
              <a:ext uri="{FF2B5EF4-FFF2-40B4-BE49-F238E27FC236}">
                <a16:creationId xmlns:a16="http://schemas.microsoft.com/office/drawing/2014/main" id="{2CA372AB-722E-4051-8F99-760A84DE0A42}"/>
              </a:ext>
            </a:extLst>
          </p:cNvPr>
          <p:cNvGrpSpPr/>
          <p:nvPr/>
        </p:nvGrpSpPr>
        <p:grpSpPr>
          <a:xfrm>
            <a:off x="3664737" y="3905775"/>
            <a:ext cx="660110" cy="1128457"/>
            <a:chOff x="7541701" y="2022707"/>
            <a:chExt cx="660110" cy="1128457"/>
          </a:xfrm>
        </p:grpSpPr>
        <p:sp>
          <p:nvSpPr>
            <p:cNvPr id="232" name="Oval 231">
              <a:extLst>
                <a:ext uri="{FF2B5EF4-FFF2-40B4-BE49-F238E27FC236}">
                  <a16:creationId xmlns:a16="http://schemas.microsoft.com/office/drawing/2014/main" id="{0AFF5E06-CF09-4FEE-B5FD-199659EABC56}"/>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Oval 232">
              <a:extLst>
                <a:ext uri="{FF2B5EF4-FFF2-40B4-BE49-F238E27FC236}">
                  <a16:creationId xmlns:a16="http://schemas.microsoft.com/office/drawing/2014/main" id="{0E35C226-F87D-4943-A4C9-6730EA49D00F}"/>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 name="Oval 233">
              <a:extLst>
                <a:ext uri="{FF2B5EF4-FFF2-40B4-BE49-F238E27FC236}">
                  <a16:creationId xmlns:a16="http://schemas.microsoft.com/office/drawing/2014/main" id="{C61F59C5-F269-4236-B0F3-244D580FEDA8}"/>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5" name="Oval 234">
              <a:extLst>
                <a:ext uri="{FF2B5EF4-FFF2-40B4-BE49-F238E27FC236}">
                  <a16:creationId xmlns:a16="http://schemas.microsoft.com/office/drawing/2014/main" id="{8083FD73-63A2-4F1A-95EA-3F079CD9DDA2}"/>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36" name="Oval 235">
              <a:extLst>
                <a:ext uri="{FF2B5EF4-FFF2-40B4-BE49-F238E27FC236}">
                  <a16:creationId xmlns:a16="http://schemas.microsoft.com/office/drawing/2014/main" id="{B73B75A8-3549-4062-8B54-7F9EC78D1F6F}"/>
                </a:ext>
              </a:extLst>
            </p:cNvPr>
            <p:cNvSpPr/>
            <p:nvPr/>
          </p:nvSpPr>
          <p:spPr>
            <a:xfrm>
              <a:off x="7596083" y="2022707"/>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37" name="Group 236">
            <a:extLst>
              <a:ext uri="{FF2B5EF4-FFF2-40B4-BE49-F238E27FC236}">
                <a16:creationId xmlns:a16="http://schemas.microsoft.com/office/drawing/2014/main" id="{B9C4CCB3-FAA1-43E8-A22B-44B5D02A8533}"/>
              </a:ext>
            </a:extLst>
          </p:cNvPr>
          <p:cNvGrpSpPr/>
          <p:nvPr/>
        </p:nvGrpSpPr>
        <p:grpSpPr>
          <a:xfrm>
            <a:off x="3275796" y="4162260"/>
            <a:ext cx="660110" cy="1136408"/>
            <a:chOff x="7541701" y="2014756"/>
            <a:chExt cx="660110" cy="1136408"/>
          </a:xfrm>
        </p:grpSpPr>
        <p:sp>
          <p:nvSpPr>
            <p:cNvPr id="238" name="Oval 237">
              <a:extLst>
                <a:ext uri="{FF2B5EF4-FFF2-40B4-BE49-F238E27FC236}">
                  <a16:creationId xmlns:a16="http://schemas.microsoft.com/office/drawing/2014/main" id="{C665A6D9-1DA9-4D4F-B585-1B278802CB95}"/>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9" name="Oval 238">
              <a:extLst>
                <a:ext uri="{FF2B5EF4-FFF2-40B4-BE49-F238E27FC236}">
                  <a16:creationId xmlns:a16="http://schemas.microsoft.com/office/drawing/2014/main" id="{3533B5B1-ADD0-4284-AD50-E75FDF7831F3}"/>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Oval 239">
              <a:extLst>
                <a:ext uri="{FF2B5EF4-FFF2-40B4-BE49-F238E27FC236}">
                  <a16:creationId xmlns:a16="http://schemas.microsoft.com/office/drawing/2014/main" id="{FEF18635-9C2F-4418-86A1-DDDD5476057B}"/>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1" name="Oval 240">
              <a:extLst>
                <a:ext uri="{FF2B5EF4-FFF2-40B4-BE49-F238E27FC236}">
                  <a16:creationId xmlns:a16="http://schemas.microsoft.com/office/drawing/2014/main" id="{7FCD957F-D02B-41C2-BAAE-0FA871874B19}"/>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42" name="Oval 241">
              <a:extLst>
                <a:ext uri="{FF2B5EF4-FFF2-40B4-BE49-F238E27FC236}">
                  <a16:creationId xmlns:a16="http://schemas.microsoft.com/office/drawing/2014/main" id="{E85C6AF5-C7EB-4C88-A201-15D46EBA6B8F}"/>
                </a:ext>
              </a:extLst>
            </p:cNvPr>
            <p:cNvSpPr/>
            <p:nvPr/>
          </p:nvSpPr>
          <p:spPr>
            <a:xfrm>
              <a:off x="7588132" y="2014756"/>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43" name="Group 242">
            <a:extLst>
              <a:ext uri="{FF2B5EF4-FFF2-40B4-BE49-F238E27FC236}">
                <a16:creationId xmlns:a16="http://schemas.microsoft.com/office/drawing/2014/main" id="{3AC80343-A813-4778-966E-21949B7970BF}"/>
              </a:ext>
            </a:extLst>
          </p:cNvPr>
          <p:cNvGrpSpPr/>
          <p:nvPr/>
        </p:nvGrpSpPr>
        <p:grpSpPr>
          <a:xfrm>
            <a:off x="2856408" y="4413966"/>
            <a:ext cx="660110" cy="1144359"/>
            <a:chOff x="7541701" y="2006805"/>
            <a:chExt cx="660110" cy="1144359"/>
          </a:xfrm>
        </p:grpSpPr>
        <p:sp>
          <p:nvSpPr>
            <p:cNvPr id="244" name="Oval 243">
              <a:extLst>
                <a:ext uri="{FF2B5EF4-FFF2-40B4-BE49-F238E27FC236}">
                  <a16:creationId xmlns:a16="http://schemas.microsoft.com/office/drawing/2014/main" id="{FE9DC2E2-B508-4E88-A152-6DD3F990D9C6}"/>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5" name="Oval 244">
              <a:extLst>
                <a:ext uri="{FF2B5EF4-FFF2-40B4-BE49-F238E27FC236}">
                  <a16:creationId xmlns:a16="http://schemas.microsoft.com/office/drawing/2014/main" id="{F2DD06CC-487A-4EC6-82D1-AAB04C85AD03}"/>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Oval 245">
              <a:extLst>
                <a:ext uri="{FF2B5EF4-FFF2-40B4-BE49-F238E27FC236}">
                  <a16:creationId xmlns:a16="http://schemas.microsoft.com/office/drawing/2014/main" id="{652296EC-EADE-4593-B08B-44B20289C60F}"/>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7" name="Oval 246">
              <a:extLst>
                <a:ext uri="{FF2B5EF4-FFF2-40B4-BE49-F238E27FC236}">
                  <a16:creationId xmlns:a16="http://schemas.microsoft.com/office/drawing/2014/main" id="{99D7E41C-50AB-4E9E-99A4-FECEEC6B7D53}"/>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48" name="Oval 247">
              <a:extLst>
                <a:ext uri="{FF2B5EF4-FFF2-40B4-BE49-F238E27FC236}">
                  <a16:creationId xmlns:a16="http://schemas.microsoft.com/office/drawing/2014/main" id="{FFE1AA92-0D6F-4735-BB1C-7A30543BFDD8}"/>
                </a:ext>
              </a:extLst>
            </p:cNvPr>
            <p:cNvSpPr/>
            <p:nvPr/>
          </p:nvSpPr>
          <p:spPr>
            <a:xfrm>
              <a:off x="7604034" y="2006805"/>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49" name="Group 248">
            <a:extLst>
              <a:ext uri="{FF2B5EF4-FFF2-40B4-BE49-F238E27FC236}">
                <a16:creationId xmlns:a16="http://schemas.microsoft.com/office/drawing/2014/main" id="{AFAEAC56-62E5-429E-AE5B-815903DFF3D4}"/>
              </a:ext>
            </a:extLst>
          </p:cNvPr>
          <p:cNvGrpSpPr/>
          <p:nvPr/>
        </p:nvGrpSpPr>
        <p:grpSpPr>
          <a:xfrm>
            <a:off x="2467069" y="4652122"/>
            <a:ext cx="660110" cy="1128457"/>
            <a:chOff x="7541701" y="2022707"/>
            <a:chExt cx="660110" cy="1128457"/>
          </a:xfrm>
        </p:grpSpPr>
        <p:sp>
          <p:nvSpPr>
            <p:cNvPr id="250" name="Oval 249">
              <a:extLst>
                <a:ext uri="{FF2B5EF4-FFF2-40B4-BE49-F238E27FC236}">
                  <a16:creationId xmlns:a16="http://schemas.microsoft.com/office/drawing/2014/main" id="{3520DED3-0977-4BF3-A322-6CADC719F2CE}"/>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1" name="Oval 250">
              <a:extLst>
                <a:ext uri="{FF2B5EF4-FFF2-40B4-BE49-F238E27FC236}">
                  <a16:creationId xmlns:a16="http://schemas.microsoft.com/office/drawing/2014/main" id="{277ECB46-937F-46A0-B379-5FE5F9A18499}"/>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 name="Oval 251">
              <a:extLst>
                <a:ext uri="{FF2B5EF4-FFF2-40B4-BE49-F238E27FC236}">
                  <a16:creationId xmlns:a16="http://schemas.microsoft.com/office/drawing/2014/main" id="{85BC33F2-D5D4-410A-8D06-63E7A89253EF}"/>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EB8A587F-684E-439B-807B-C6A0989116BF}"/>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54" name="Oval 253">
              <a:extLst>
                <a:ext uri="{FF2B5EF4-FFF2-40B4-BE49-F238E27FC236}">
                  <a16:creationId xmlns:a16="http://schemas.microsoft.com/office/drawing/2014/main" id="{087F33EE-7163-46C2-88D0-57B91FE50C8C}"/>
                </a:ext>
              </a:extLst>
            </p:cNvPr>
            <p:cNvSpPr/>
            <p:nvPr/>
          </p:nvSpPr>
          <p:spPr>
            <a:xfrm>
              <a:off x="7611985" y="2022707"/>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56" name="Group 255">
            <a:extLst>
              <a:ext uri="{FF2B5EF4-FFF2-40B4-BE49-F238E27FC236}">
                <a16:creationId xmlns:a16="http://schemas.microsoft.com/office/drawing/2014/main" id="{BFD13F3F-C471-4DA0-A3A6-961CC952FECC}"/>
              </a:ext>
            </a:extLst>
          </p:cNvPr>
          <p:cNvGrpSpPr/>
          <p:nvPr/>
        </p:nvGrpSpPr>
        <p:grpSpPr>
          <a:xfrm>
            <a:off x="2007313" y="4902492"/>
            <a:ext cx="660110" cy="1128457"/>
            <a:chOff x="7541701" y="2022707"/>
            <a:chExt cx="660110" cy="1128457"/>
          </a:xfrm>
        </p:grpSpPr>
        <p:sp>
          <p:nvSpPr>
            <p:cNvPr id="257" name="Oval 256">
              <a:extLst>
                <a:ext uri="{FF2B5EF4-FFF2-40B4-BE49-F238E27FC236}">
                  <a16:creationId xmlns:a16="http://schemas.microsoft.com/office/drawing/2014/main" id="{9B16B622-8E88-4FC8-8617-A2DC6BC80D5D}"/>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8" name="Oval 257">
              <a:extLst>
                <a:ext uri="{FF2B5EF4-FFF2-40B4-BE49-F238E27FC236}">
                  <a16:creationId xmlns:a16="http://schemas.microsoft.com/office/drawing/2014/main" id="{451E4C35-BF92-4DAA-BE4F-35E70453C101}"/>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Oval 258">
              <a:extLst>
                <a:ext uri="{FF2B5EF4-FFF2-40B4-BE49-F238E27FC236}">
                  <a16:creationId xmlns:a16="http://schemas.microsoft.com/office/drawing/2014/main" id="{F47A4D52-98A9-426A-A356-E1BF327AB2A4}"/>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C0B5C789-2D4D-4D0A-A060-E82039FE2CA1}"/>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61" name="Oval 260">
              <a:extLst>
                <a:ext uri="{FF2B5EF4-FFF2-40B4-BE49-F238E27FC236}">
                  <a16:creationId xmlns:a16="http://schemas.microsoft.com/office/drawing/2014/main" id="{CD3C2B23-CC5D-4404-8348-D36536502C88}"/>
                </a:ext>
              </a:extLst>
            </p:cNvPr>
            <p:cNvSpPr/>
            <p:nvPr/>
          </p:nvSpPr>
          <p:spPr>
            <a:xfrm>
              <a:off x="7604034" y="2022707"/>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grpSp>
        <p:nvGrpSpPr>
          <p:cNvPr id="262" name="Group 261">
            <a:extLst>
              <a:ext uri="{FF2B5EF4-FFF2-40B4-BE49-F238E27FC236}">
                <a16:creationId xmlns:a16="http://schemas.microsoft.com/office/drawing/2014/main" id="{0936CD7F-EEC6-4322-8742-F281D4EAD68E}"/>
              </a:ext>
            </a:extLst>
          </p:cNvPr>
          <p:cNvGrpSpPr/>
          <p:nvPr/>
        </p:nvGrpSpPr>
        <p:grpSpPr>
          <a:xfrm>
            <a:off x="1499244" y="5137992"/>
            <a:ext cx="660110" cy="1136408"/>
            <a:chOff x="7541701" y="2014756"/>
            <a:chExt cx="660110" cy="1136408"/>
          </a:xfrm>
        </p:grpSpPr>
        <p:sp>
          <p:nvSpPr>
            <p:cNvPr id="263" name="Oval 262">
              <a:extLst>
                <a:ext uri="{FF2B5EF4-FFF2-40B4-BE49-F238E27FC236}">
                  <a16:creationId xmlns:a16="http://schemas.microsoft.com/office/drawing/2014/main" id="{23DE9BE5-339F-42F5-8A31-8D7D8B4751AC}"/>
                </a:ext>
              </a:extLst>
            </p:cNvPr>
            <p:cNvSpPr/>
            <p:nvPr/>
          </p:nvSpPr>
          <p:spPr>
            <a:xfrm>
              <a:off x="7541701" y="2491053"/>
              <a:ext cx="660110" cy="660111"/>
            </a:xfrm>
            <a:prstGeom prst="ellipse">
              <a:avLst/>
            </a:prstGeom>
            <a:solidFill>
              <a:schemeClr val="tx1">
                <a:alpha val="45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4" name="Oval 263">
              <a:extLst>
                <a:ext uri="{FF2B5EF4-FFF2-40B4-BE49-F238E27FC236}">
                  <a16:creationId xmlns:a16="http://schemas.microsoft.com/office/drawing/2014/main" id="{E5005CAC-F107-4483-A0D2-BD1D29253465}"/>
                </a:ext>
              </a:extLst>
            </p:cNvPr>
            <p:cNvSpPr/>
            <p:nvPr/>
          </p:nvSpPr>
          <p:spPr>
            <a:xfrm>
              <a:off x="7603039" y="2377234"/>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5" name="Oval 264">
              <a:extLst>
                <a:ext uri="{FF2B5EF4-FFF2-40B4-BE49-F238E27FC236}">
                  <a16:creationId xmlns:a16="http://schemas.microsoft.com/office/drawing/2014/main" id="{8ED2C145-8507-4E17-9906-FF405F74012B}"/>
                </a:ext>
              </a:extLst>
            </p:cNvPr>
            <p:cNvSpPr/>
            <p:nvPr/>
          </p:nvSpPr>
          <p:spPr>
            <a:xfrm>
              <a:off x="7599883" y="2260710"/>
              <a:ext cx="543102" cy="543103"/>
            </a:xfrm>
            <a:prstGeom prst="ellipse">
              <a:avLst/>
            </a:prstGeom>
            <a:gradFill flip="none" rotWithShape="1">
              <a:gsLst>
                <a:gs pos="100000">
                  <a:srgbClr val="0066FF"/>
                </a:gs>
                <a:gs pos="0">
                  <a:srgbClr val="B4FFFF"/>
                </a:gs>
              </a:gsLst>
              <a:lin ang="5400000" scaled="1"/>
              <a:tileRect/>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6" name="Oval 265">
              <a:extLst>
                <a:ext uri="{FF2B5EF4-FFF2-40B4-BE49-F238E27FC236}">
                  <a16:creationId xmlns:a16="http://schemas.microsoft.com/office/drawing/2014/main" id="{07EBF291-A0C0-4AB2-BA23-EA1399C850D5}"/>
                </a:ext>
              </a:extLst>
            </p:cNvPr>
            <p:cNvSpPr/>
            <p:nvPr/>
          </p:nvSpPr>
          <p:spPr>
            <a:xfrm>
              <a:off x="7599561" y="2133210"/>
              <a:ext cx="543102" cy="543103"/>
            </a:xfrm>
            <a:prstGeom prst="ellipse">
              <a:avLst/>
            </a:prstGeom>
            <a:gradFill>
              <a:gsLst>
                <a:gs pos="100000">
                  <a:srgbClr val="0066FF"/>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67" name="Oval 266">
              <a:extLst>
                <a:ext uri="{FF2B5EF4-FFF2-40B4-BE49-F238E27FC236}">
                  <a16:creationId xmlns:a16="http://schemas.microsoft.com/office/drawing/2014/main" id="{94D35D26-C00E-41E2-AD05-C7BBAA8FDA09}"/>
                </a:ext>
              </a:extLst>
            </p:cNvPr>
            <p:cNvSpPr/>
            <p:nvPr/>
          </p:nvSpPr>
          <p:spPr>
            <a:xfrm>
              <a:off x="7596083" y="2014756"/>
              <a:ext cx="543102" cy="543103"/>
            </a:xfrm>
            <a:prstGeom prst="ellipse">
              <a:avLst/>
            </a:prstGeom>
            <a:gradFill>
              <a:gsLst>
                <a:gs pos="100000">
                  <a:srgbClr val="000099"/>
                </a:gs>
                <a:gs pos="0">
                  <a:srgbClr val="B4FFFF"/>
                </a:gs>
              </a:gsLst>
              <a:lin ang="5400000" scaled="1"/>
            </a:gradFill>
            <a:ln>
              <a:noFill/>
            </a:ln>
            <a:scene3d>
              <a:camera prst="isometricTopUp"/>
              <a:lightRig rig="threePt" dir="t"/>
            </a:scene3d>
            <a:sp3d extrusionH="1206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sp>
        <p:nvSpPr>
          <p:cNvPr id="454" name="TextBox 453">
            <a:extLst>
              <a:ext uri="{FF2B5EF4-FFF2-40B4-BE49-F238E27FC236}">
                <a16:creationId xmlns:a16="http://schemas.microsoft.com/office/drawing/2014/main" id="{348C4447-14FA-4F4F-9B30-C120182CF52C}"/>
              </a:ext>
            </a:extLst>
          </p:cNvPr>
          <p:cNvSpPr txBox="1"/>
          <p:nvPr/>
        </p:nvSpPr>
        <p:spPr>
          <a:xfrm>
            <a:off x="7285248" y="2207118"/>
            <a:ext cx="4074167" cy="1384995"/>
          </a:xfrm>
          <a:prstGeom prst="rect">
            <a:avLst/>
          </a:prstGeom>
          <a:noFill/>
        </p:spPr>
        <p:txBody>
          <a:bodyPr wrap="square" rtlCol="0">
            <a:spAutoFit/>
          </a:bodyPr>
          <a:lstStyle/>
          <a:p>
            <a:r>
              <a:rPr lang="en-IN" sz="1050" dirty="0">
                <a:solidFill>
                  <a:schemeClr val="bg1"/>
                </a:solidFill>
                <a:latin typeface="Montserrat" panose="00000500000000000000" pitchFamily="2" charset="0"/>
              </a:rPr>
              <a:t>The Software Works with the help of Multiple Computer Working in a Chain. The Main central Computer helps to arrange the Data and Distribute it to other computers to perform the task.</a:t>
            </a:r>
            <a:br>
              <a:rPr lang="en-IN" sz="1050" dirty="0">
                <a:solidFill>
                  <a:schemeClr val="bg1"/>
                </a:solidFill>
                <a:latin typeface="Montserrat" panose="00000500000000000000" pitchFamily="2" charset="0"/>
              </a:rPr>
            </a:br>
            <a:br>
              <a:rPr lang="en-IN" sz="1050" dirty="0">
                <a:solidFill>
                  <a:schemeClr val="bg1"/>
                </a:solidFill>
                <a:latin typeface="Montserrat" panose="00000500000000000000" pitchFamily="2" charset="0"/>
              </a:rPr>
            </a:br>
            <a:r>
              <a:rPr lang="en-IN" sz="1050" dirty="0">
                <a:solidFill>
                  <a:schemeClr val="bg1"/>
                </a:solidFill>
                <a:latin typeface="Montserrat" panose="00000500000000000000" pitchFamily="2" charset="0"/>
              </a:rPr>
              <a:t>The Actual Program runs in the Second Layers of the Computer.  These are responsible to actually reading the data and sending personalized messages as required.</a:t>
            </a:r>
          </a:p>
        </p:txBody>
      </p:sp>
      <p:sp>
        <p:nvSpPr>
          <p:cNvPr id="455" name="TextBox 454">
            <a:extLst>
              <a:ext uri="{FF2B5EF4-FFF2-40B4-BE49-F238E27FC236}">
                <a16:creationId xmlns:a16="http://schemas.microsoft.com/office/drawing/2014/main" id="{F798701E-024B-4FAD-A20A-995A3B863377}"/>
              </a:ext>
            </a:extLst>
          </p:cNvPr>
          <p:cNvSpPr txBox="1"/>
          <p:nvPr/>
        </p:nvSpPr>
        <p:spPr>
          <a:xfrm>
            <a:off x="7298508" y="3686291"/>
            <a:ext cx="4074167" cy="2031325"/>
          </a:xfrm>
          <a:prstGeom prst="rect">
            <a:avLst/>
          </a:prstGeom>
          <a:noFill/>
        </p:spPr>
        <p:txBody>
          <a:bodyPr wrap="square" rtlCol="0">
            <a:spAutoFit/>
          </a:bodyPr>
          <a:lstStyle/>
          <a:p>
            <a:r>
              <a:rPr lang="en-IN" sz="1050" dirty="0">
                <a:solidFill>
                  <a:schemeClr val="bg1"/>
                </a:solidFill>
                <a:latin typeface="Montserrat" panose="00000500000000000000" pitchFamily="2" charset="0"/>
              </a:rPr>
              <a:t>Messages send by the System can be personalized to provide value to the Customers. They may Contain the Customer Name or any other detail as provided.</a:t>
            </a:r>
          </a:p>
          <a:p>
            <a:endParaRPr lang="en-IN" sz="1050" dirty="0">
              <a:solidFill>
                <a:schemeClr val="bg1"/>
              </a:solidFill>
              <a:latin typeface="Montserrat" panose="00000500000000000000" pitchFamily="2" charset="0"/>
            </a:endParaRPr>
          </a:p>
          <a:p>
            <a:r>
              <a:rPr lang="en-IN" sz="1050" dirty="0">
                <a:solidFill>
                  <a:schemeClr val="bg1"/>
                </a:solidFill>
                <a:latin typeface="Montserrat" panose="00000500000000000000" pitchFamily="2" charset="0"/>
              </a:rPr>
              <a:t>The Software basically uses Selenium Web Automation to get the X-Paths for a particular area in a Website. It then uses it to interact with it the given area and automate the process.</a:t>
            </a:r>
          </a:p>
          <a:p>
            <a:endParaRPr lang="en-IN" sz="1050" dirty="0">
              <a:solidFill>
                <a:schemeClr val="bg1"/>
              </a:solidFill>
              <a:latin typeface="Montserrat" panose="00000500000000000000" pitchFamily="2" charset="0"/>
            </a:endParaRPr>
          </a:p>
          <a:p>
            <a:r>
              <a:rPr lang="en-IN" sz="1050" dirty="0">
                <a:solidFill>
                  <a:schemeClr val="bg1"/>
                </a:solidFill>
                <a:latin typeface="Montserrat" panose="00000500000000000000" pitchFamily="2" charset="0"/>
              </a:rPr>
              <a:t>The Data from the client end can be fed to the software via excel sheets but only in a specific format.</a:t>
            </a:r>
          </a:p>
          <a:p>
            <a:endParaRPr lang="en-IN" sz="1050" dirty="0">
              <a:solidFill>
                <a:schemeClr val="bg1"/>
              </a:solidFill>
              <a:latin typeface="Montserrat" panose="00000500000000000000" pitchFamily="2" charset="0"/>
            </a:endParaRPr>
          </a:p>
        </p:txBody>
      </p:sp>
      <p:sp>
        <p:nvSpPr>
          <p:cNvPr id="456" name="TextBox 455">
            <a:extLst>
              <a:ext uri="{FF2B5EF4-FFF2-40B4-BE49-F238E27FC236}">
                <a16:creationId xmlns:a16="http://schemas.microsoft.com/office/drawing/2014/main" id="{27B641DB-0BF1-40AC-9130-E91977D16CC0}"/>
              </a:ext>
            </a:extLst>
          </p:cNvPr>
          <p:cNvSpPr txBox="1"/>
          <p:nvPr/>
        </p:nvSpPr>
        <p:spPr>
          <a:xfrm>
            <a:off x="7151304" y="1103780"/>
            <a:ext cx="4481881" cy="861774"/>
          </a:xfrm>
          <a:prstGeom prst="rect">
            <a:avLst/>
          </a:prstGeom>
          <a:noFill/>
        </p:spPr>
        <p:txBody>
          <a:bodyPr wrap="square" rtlCol="0">
            <a:spAutoFit/>
          </a:bodyPr>
          <a:lstStyle/>
          <a:p>
            <a:r>
              <a:rPr lang="en-IN" sz="5000" b="1" spc="300" dirty="0">
                <a:solidFill>
                  <a:schemeClr val="bg1"/>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WORKING</a:t>
            </a:r>
          </a:p>
        </p:txBody>
      </p:sp>
    </p:spTree>
    <p:extLst>
      <p:ext uri="{BB962C8B-B14F-4D97-AF65-F5344CB8AC3E}">
        <p14:creationId xmlns:p14="http://schemas.microsoft.com/office/powerpoint/2010/main" val="8281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400"/>
                                  </p:stCondLst>
                                  <p:childTnLst>
                                    <p:set>
                                      <p:cBhvr>
                                        <p:cTn id="6" dur="1" fill="hold">
                                          <p:stCondLst>
                                            <p:cond delay="0"/>
                                          </p:stCondLst>
                                        </p:cTn>
                                        <p:tgtEl>
                                          <p:spTgt spid="454"/>
                                        </p:tgtEl>
                                        <p:attrNameLst>
                                          <p:attrName>style.visibility</p:attrName>
                                        </p:attrNameLst>
                                      </p:cBhvr>
                                      <p:to>
                                        <p:strVal val="visible"/>
                                      </p:to>
                                    </p:set>
                                    <p:anim calcmode="lin" valueType="num">
                                      <p:cBhvr additive="base">
                                        <p:cTn id="7" dur="1900" fill="hold"/>
                                        <p:tgtEl>
                                          <p:spTgt spid="454"/>
                                        </p:tgtEl>
                                        <p:attrNameLst>
                                          <p:attrName>ppt_x</p:attrName>
                                        </p:attrNameLst>
                                      </p:cBhvr>
                                      <p:tavLst>
                                        <p:tav tm="0">
                                          <p:val>
                                            <p:strVal val="#ppt_x"/>
                                          </p:val>
                                        </p:tav>
                                        <p:tav tm="100000">
                                          <p:val>
                                            <p:strVal val="#ppt_x"/>
                                          </p:val>
                                        </p:tav>
                                      </p:tavLst>
                                    </p:anim>
                                    <p:anim calcmode="lin" valueType="num">
                                      <p:cBhvr additive="base">
                                        <p:cTn id="8" dur="1900" fill="hold"/>
                                        <p:tgtEl>
                                          <p:spTgt spid="45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400"/>
                                  </p:stCondLst>
                                  <p:childTnLst>
                                    <p:set>
                                      <p:cBhvr>
                                        <p:cTn id="10" dur="1" fill="hold">
                                          <p:stCondLst>
                                            <p:cond delay="0"/>
                                          </p:stCondLst>
                                        </p:cTn>
                                        <p:tgtEl>
                                          <p:spTgt spid="455"/>
                                        </p:tgtEl>
                                        <p:attrNameLst>
                                          <p:attrName>style.visibility</p:attrName>
                                        </p:attrNameLst>
                                      </p:cBhvr>
                                      <p:to>
                                        <p:strVal val="visible"/>
                                      </p:to>
                                    </p:set>
                                    <p:anim calcmode="lin" valueType="num">
                                      <p:cBhvr additive="base">
                                        <p:cTn id="11" dur="1600" fill="hold"/>
                                        <p:tgtEl>
                                          <p:spTgt spid="455"/>
                                        </p:tgtEl>
                                        <p:attrNameLst>
                                          <p:attrName>ppt_x</p:attrName>
                                        </p:attrNameLst>
                                      </p:cBhvr>
                                      <p:tavLst>
                                        <p:tav tm="0">
                                          <p:val>
                                            <p:strVal val="#ppt_x"/>
                                          </p:val>
                                        </p:tav>
                                        <p:tav tm="100000">
                                          <p:val>
                                            <p:strVal val="#ppt_x"/>
                                          </p:val>
                                        </p:tav>
                                      </p:tavLst>
                                    </p:anim>
                                    <p:anim calcmode="lin" valueType="num">
                                      <p:cBhvr additive="base">
                                        <p:cTn id="12" dur="1600" fill="hold"/>
                                        <p:tgtEl>
                                          <p:spTgt spid="45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456"/>
                                        </p:tgtEl>
                                        <p:attrNameLst>
                                          <p:attrName>style.visibility</p:attrName>
                                        </p:attrNameLst>
                                      </p:cBhvr>
                                      <p:to>
                                        <p:strVal val="visible"/>
                                      </p:to>
                                    </p:set>
                                    <p:anim calcmode="lin" valueType="num">
                                      <p:cBhvr additive="base">
                                        <p:cTn id="15" dur="1500" fill="hold"/>
                                        <p:tgtEl>
                                          <p:spTgt spid="456"/>
                                        </p:tgtEl>
                                        <p:attrNameLst>
                                          <p:attrName>ppt_x</p:attrName>
                                        </p:attrNameLst>
                                      </p:cBhvr>
                                      <p:tavLst>
                                        <p:tav tm="0">
                                          <p:val>
                                            <p:strVal val="#ppt_x"/>
                                          </p:val>
                                        </p:tav>
                                        <p:tav tm="100000">
                                          <p:val>
                                            <p:strVal val="#ppt_x"/>
                                          </p:val>
                                        </p:tav>
                                      </p:tavLst>
                                    </p:anim>
                                    <p:anim calcmode="lin" valueType="num">
                                      <p:cBhvr additive="base">
                                        <p:cTn id="16" dur="1500" fill="hold"/>
                                        <p:tgtEl>
                                          <p:spTgt spid="456"/>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198"/>
                                        </p:tgtEl>
                                        <p:attrNameLst>
                                          <p:attrName>style.visibility</p:attrName>
                                        </p:attrNameLst>
                                      </p:cBhvr>
                                      <p:to>
                                        <p:strVal val="visible"/>
                                      </p:to>
                                    </p:set>
                                    <p:animEffect transition="in" filter="fade">
                                      <p:cBhvr>
                                        <p:cTn id="19" dur="1000"/>
                                        <p:tgtEl>
                                          <p:spTgt spid="198"/>
                                        </p:tgtEl>
                                      </p:cBhvr>
                                    </p:animEffect>
                                    <p:anim calcmode="lin" valueType="num">
                                      <p:cBhvr>
                                        <p:cTn id="20" dur="1000" fill="hold"/>
                                        <p:tgtEl>
                                          <p:spTgt spid="198"/>
                                        </p:tgtEl>
                                        <p:attrNameLst>
                                          <p:attrName>ppt_x</p:attrName>
                                        </p:attrNameLst>
                                      </p:cBhvr>
                                      <p:tavLst>
                                        <p:tav tm="0">
                                          <p:val>
                                            <p:strVal val="#ppt_x"/>
                                          </p:val>
                                        </p:tav>
                                        <p:tav tm="100000">
                                          <p:val>
                                            <p:strVal val="#ppt_x"/>
                                          </p:val>
                                        </p:tav>
                                      </p:tavLst>
                                    </p:anim>
                                    <p:anim calcmode="lin" valueType="num">
                                      <p:cBhvr>
                                        <p:cTn id="21" dur="1000" fill="hold"/>
                                        <p:tgtEl>
                                          <p:spTgt spid="19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1000"/>
                                        <p:tgtEl>
                                          <p:spTgt spid="199"/>
                                        </p:tgtEl>
                                      </p:cBhvr>
                                    </p:animEffect>
                                    <p:anim calcmode="lin" valueType="num">
                                      <p:cBhvr>
                                        <p:cTn id="25" dur="1000" fill="hold"/>
                                        <p:tgtEl>
                                          <p:spTgt spid="199"/>
                                        </p:tgtEl>
                                        <p:attrNameLst>
                                          <p:attrName>ppt_x</p:attrName>
                                        </p:attrNameLst>
                                      </p:cBhvr>
                                      <p:tavLst>
                                        <p:tav tm="0">
                                          <p:val>
                                            <p:strVal val="#ppt_x"/>
                                          </p:val>
                                        </p:tav>
                                        <p:tav tm="100000">
                                          <p:val>
                                            <p:strVal val="#ppt_x"/>
                                          </p:val>
                                        </p:tav>
                                      </p:tavLst>
                                    </p:anim>
                                    <p:anim calcmode="lin" valueType="num">
                                      <p:cBhvr>
                                        <p:cTn id="26" dur="1000" fill="hold"/>
                                        <p:tgtEl>
                                          <p:spTgt spid="19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000"/>
                                  </p:stCondLst>
                                  <p:childTnLst>
                                    <p:set>
                                      <p:cBhvr>
                                        <p:cTn id="28" dur="1" fill="hold">
                                          <p:stCondLst>
                                            <p:cond delay="0"/>
                                          </p:stCondLst>
                                        </p:cTn>
                                        <p:tgtEl>
                                          <p:spTgt spid="200"/>
                                        </p:tgtEl>
                                        <p:attrNameLst>
                                          <p:attrName>style.visibility</p:attrName>
                                        </p:attrNameLst>
                                      </p:cBhvr>
                                      <p:to>
                                        <p:strVal val="visible"/>
                                      </p:to>
                                    </p:set>
                                    <p:animEffect transition="in" filter="fade">
                                      <p:cBhvr>
                                        <p:cTn id="29" dur="1000"/>
                                        <p:tgtEl>
                                          <p:spTgt spid="200"/>
                                        </p:tgtEl>
                                      </p:cBhvr>
                                    </p:animEffect>
                                    <p:anim calcmode="lin" valueType="num">
                                      <p:cBhvr>
                                        <p:cTn id="30" dur="1000" fill="hold"/>
                                        <p:tgtEl>
                                          <p:spTgt spid="200"/>
                                        </p:tgtEl>
                                        <p:attrNameLst>
                                          <p:attrName>ppt_x</p:attrName>
                                        </p:attrNameLst>
                                      </p:cBhvr>
                                      <p:tavLst>
                                        <p:tav tm="0">
                                          <p:val>
                                            <p:strVal val="#ppt_x"/>
                                          </p:val>
                                        </p:tav>
                                        <p:tav tm="100000">
                                          <p:val>
                                            <p:strVal val="#ppt_x"/>
                                          </p:val>
                                        </p:tav>
                                      </p:tavLst>
                                    </p:anim>
                                    <p:anim calcmode="lin" valueType="num">
                                      <p:cBhvr>
                                        <p:cTn id="31" dur="1000" fill="hold"/>
                                        <p:tgtEl>
                                          <p:spTgt spid="20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1000"/>
                                  </p:stCondLst>
                                  <p:childTnLst>
                                    <p:set>
                                      <p:cBhvr>
                                        <p:cTn id="33" dur="1" fill="hold">
                                          <p:stCondLst>
                                            <p:cond delay="0"/>
                                          </p:stCondLst>
                                        </p:cTn>
                                        <p:tgtEl>
                                          <p:spTgt spid="195"/>
                                        </p:tgtEl>
                                        <p:attrNameLst>
                                          <p:attrName>style.visibility</p:attrName>
                                        </p:attrNameLst>
                                      </p:cBhvr>
                                      <p:to>
                                        <p:strVal val="visible"/>
                                      </p:to>
                                    </p:set>
                                    <p:animEffect transition="in" filter="fade">
                                      <p:cBhvr>
                                        <p:cTn id="34" dur="1000"/>
                                        <p:tgtEl>
                                          <p:spTgt spid="195"/>
                                        </p:tgtEl>
                                      </p:cBhvr>
                                    </p:animEffect>
                                    <p:anim calcmode="lin" valueType="num">
                                      <p:cBhvr>
                                        <p:cTn id="35" dur="1000" fill="hold"/>
                                        <p:tgtEl>
                                          <p:spTgt spid="195"/>
                                        </p:tgtEl>
                                        <p:attrNameLst>
                                          <p:attrName>ppt_x</p:attrName>
                                        </p:attrNameLst>
                                      </p:cBhvr>
                                      <p:tavLst>
                                        <p:tav tm="0">
                                          <p:val>
                                            <p:strVal val="#ppt_x"/>
                                          </p:val>
                                        </p:tav>
                                        <p:tav tm="100000">
                                          <p:val>
                                            <p:strVal val="#ppt_x"/>
                                          </p:val>
                                        </p:tav>
                                      </p:tavLst>
                                    </p:anim>
                                    <p:anim calcmode="lin" valueType="num">
                                      <p:cBhvr>
                                        <p:cTn id="36" dur="1000" fill="hold"/>
                                        <p:tgtEl>
                                          <p:spTgt spid="19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1000"/>
                                  </p:stCondLst>
                                  <p:childTnLst>
                                    <p:set>
                                      <p:cBhvr>
                                        <p:cTn id="38" dur="1" fill="hold">
                                          <p:stCondLst>
                                            <p:cond delay="0"/>
                                          </p:stCondLst>
                                        </p:cTn>
                                        <p:tgtEl>
                                          <p:spTgt spid="196"/>
                                        </p:tgtEl>
                                        <p:attrNameLst>
                                          <p:attrName>style.visibility</p:attrName>
                                        </p:attrNameLst>
                                      </p:cBhvr>
                                      <p:to>
                                        <p:strVal val="visible"/>
                                      </p:to>
                                    </p:set>
                                    <p:animEffect transition="in" filter="fade">
                                      <p:cBhvr>
                                        <p:cTn id="39" dur="1000"/>
                                        <p:tgtEl>
                                          <p:spTgt spid="196"/>
                                        </p:tgtEl>
                                      </p:cBhvr>
                                    </p:animEffect>
                                    <p:anim calcmode="lin" valueType="num">
                                      <p:cBhvr>
                                        <p:cTn id="40" dur="1000" fill="hold"/>
                                        <p:tgtEl>
                                          <p:spTgt spid="196"/>
                                        </p:tgtEl>
                                        <p:attrNameLst>
                                          <p:attrName>ppt_x</p:attrName>
                                        </p:attrNameLst>
                                      </p:cBhvr>
                                      <p:tavLst>
                                        <p:tav tm="0">
                                          <p:val>
                                            <p:strVal val="#ppt_x"/>
                                          </p:val>
                                        </p:tav>
                                        <p:tav tm="100000">
                                          <p:val>
                                            <p:strVal val="#ppt_x"/>
                                          </p:val>
                                        </p:tav>
                                      </p:tavLst>
                                    </p:anim>
                                    <p:anim calcmode="lin" valueType="num">
                                      <p:cBhvr>
                                        <p:cTn id="41" dur="1000" fill="hold"/>
                                        <p:tgtEl>
                                          <p:spTgt spid="19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100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1000"/>
                                        <p:tgtEl>
                                          <p:spTgt spid="197"/>
                                        </p:tgtEl>
                                      </p:cBhvr>
                                    </p:animEffect>
                                    <p:anim calcmode="lin" valueType="num">
                                      <p:cBhvr>
                                        <p:cTn id="45" dur="1000" fill="hold"/>
                                        <p:tgtEl>
                                          <p:spTgt spid="197"/>
                                        </p:tgtEl>
                                        <p:attrNameLst>
                                          <p:attrName>ppt_x</p:attrName>
                                        </p:attrNameLst>
                                      </p:cBhvr>
                                      <p:tavLst>
                                        <p:tav tm="0">
                                          <p:val>
                                            <p:strVal val="#ppt_x"/>
                                          </p:val>
                                        </p:tav>
                                        <p:tav tm="100000">
                                          <p:val>
                                            <p:strVal val="#ppt_x"/>
                                          </p:val>
                                        </p:tav>
                                      </p:tavLst>
                                    </p:anim>
                                    <p:anim calcmode="lin" valueType="num">
                                      <p:cBhvr>
                                        <p:cTn id="46" dur="1000" fill="hold"/>
                                        <p:tgtEl>
                                          <p:spTgt spid="19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1000"/>
                                  </p:stCondLst>
                                  <p:childTnLst>
                                    <p:set>
                                      <p:cBhvr>
                                        <p:cTn id="48" dur="1" fill="hold">
                                          <p:stCondLst>
                                            <p:cond delay="0"/>
                                          </p:stCondLst>
                                        </p:cTn>
                                        <p:tgtEl>
                                          <p:spTgt spid="192"/>
                                        </p:tgtEl>
                                        <p:attrNameLst>
                                          <p:attrName>style.visibility</p:attrName>
                                        </p:attrNameLst>
                                      </p:cBhvr>
                                      <p:to>
                                        <p:strVal val="visible"/>
                                      </p:to>
                                    </p:set>
                                    <p:animEffect transition="in" filter="fade">
                                      <p:cBhvr>
                                        <p:cTn id="49" dur="1000"/>
                                        <p:tgtEl>
                                          <p:spTgt spid="192"/>
                                        </p:tgtEl>
                                      </p:cBhvr>
                                    </p:animEffect>
                                    <p:anim calcmode="lin" valueType="num">
                                      <p:cBhvr>
                                        <p:cTn id="50" dur="1000" fill="hold"/>
                                        <p:tgtEl>
                                          <p:spTgt spid="192"/>
                                        </p:tgtEl>
                                        <p:attrNameLst>
                                          <p:attrName>ppt_x</p:attrName>
                                        </p:attrNameLst>
                                      </p:cBhvr>
                                      <p:tavLst>
                                        <p:tav tm="0">
                                          <p:val>
                                            <p:strVal val="#ppt_x"/>
                                          </p:val>
                                        </p:tav>
                                        <p:tav tm="100000">
                                          <p:val>
                                            <p:strVal val="#ppt_x"/>
                                          </p:val>
                                        </p:tav>
                                      </p:tavLst>
                                    </p:anim>
                                    <p:anim calcmode="lin" valueType="num">
                                      <p:cBhvr>
                                        <p:cTn id="51" dur="1000" fill="hold"/>
                                        <p:tgtEl>
                                          <p:spTgt spid="19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0"/>
                                  </p:stCondLst>
                                  <p:childTnLst>
                                    <p:set>
                                      <p:cBhvr>
                                        <p:cTn id="53" dur="1" fill="hold">
                                          <p:stCondLst>
                                            <p:cond delay="0"/>
                                          </p:stCondLst>
                                        </p:cTn>
                                        <p:tgtEl>
                                          <p:spTgt spid="193"/>
                                        </p:tgtEl>
                                        <p:attrNameLst>
                                          <p:attrName>style.visibility</p:attrName>
                                        </p:attrNameLst>
                                      </p:cBhvr>
                                      <p:to>
                                        <p:strVal val="visible"/>
                                      </p:to>
                                    </p:set>
                                    <p:animEffect transition="in" filter="fade">
                                      <p:cBhvr>
                                        <p:cTn id="54" dur="1000"/>
                                        <p:tgtEl>
                                          <p:spTgt spid="193"/>
                                        </p:tgtEl>
                                      </p:cBhvr>
                                    </p:animEffect>
                                    <p:anim calcmode="lin" valueType="num">
                                      <p:cBhvr>
                                        <p:cTn id="55" dur="1000" fill="hold"/>
                                        <p:tgtEl>
                                          <p:spTgt spid="193"/>
                                        </p:tgtEl>
                                        <p:attrNameLst>
                                          <p:attrName>ppt_x</p:attrName>
                                        </p:attrNameLst>
                                      </p:cBhvr>
                                      <p:tavLst>
                                        <p:tav tm="0">
                                          <p:val>
                                            <p:strVal val="#ppt_x"/>
                                          </p:val>
                                        </p:tav>
                                        <p:tav tm="100000">
                                          <p:val>
                                            <p:strVal val="#ppt_x"/>
                                          </p:val>
                                        </p:tav>
                                      </p:tavLst>
                                    </p:anim>
                                    <p:anim calcmode="lin" valueType="num">
                                      <p:cBhvr>
                                        <p:cTn id="56" dur="1000" fill="hold"/>
                                        <p:tgtEl>
                                          <p:spTgt spid="19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194"/>
                                        </p:tgtEl>
                                        <p:attrNameLst>
                                          <p:attrName>style.visibility</p:attrName>
                                        </p:attrNameLst>
                                      </p:cBhvr>
                                      <p:to>
                                        <p:strVal val="visible"/>
                                      </p:to>
                                    </p:set>
                                    <p:animEffect transition="in" filter="fade">
                                      <p:cBhvr>
                                        <p:cTn id="59" dur="1000"/>
                                        <p:tgtEl>
                                          <p:spTgt spid="194"/>
                                        </p:tgtEl>
                                      </p:cBhvr>
                                    </p:animEffect>
                                    <p:anim calcmode="lin" valueType="num">
                                      <p:cBhvr>
                                        <p:cTn id="60" dur="1000" fill="hold"/>
                                        <p:tgtEl>
                                          <p:spTgt spid="194"/>
                                        </p:tgtEl>
                                        <p:attrNameLst>
                                          <p:attrName>ppt_x</p:attrName>
                                        </p:attrNameLst>
                                      </p:cBhvr>
                                      <p:tavLst>
                                        <p:tav tm="0">
                                          <p:val>
                                            <p:strVal val="#ppt_x"/>
                                          </p:val>
                                        </p:tav>
                                        <p:tav tm="100000">
                                          <p:val>
                                            <p:strVal val="#ppt_x"/>
                                          </p:val>
                                        </p:tav>
                                      </p:tavLst>
                                    </p:anim>
                                    <p:anim calcmode="lin" valueType="num">
                                      <p:cBhvr>
                                        <p:cTn id="61" dur="1000" fill="hold"/>
                                        <p:tgtEl>
                                          <p:spTgt spid="19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1000"/>
                                  </p:stCondLst>
                                  <p:childTnLst>
                                    <p:set>
                                      <p:cBhvr>
                                        <p:cTn id="63" dur="1" fill="hold">
                                          <p:stCondLst>
                                            <p:cond delay="0"/>
                                          </p:stCondLst>
                                        </p:cTn>
                                        <p:tgtEl>
                                          <p:spTgt spid="94"/>
                                        </p:tgtEl>
                                        <p:attrNameLst>
                                          <p:attrName>style.visibility</p:attrName>
                                        </p:attrNameLst>
                                      </p:cBhvr>
                                      <p:to>
                                        <p:strVal val="visible"/>
                                      </p:to>
                                    </p:set>
                                    <p:animEffect transition="in" filter="fade">
                                      <p:cBhvr>
                                        <p:cTn id="64" dur="1000"/>
                                        <p:tgtEl>
                                          <p:spTgt spid="94"/>
                                        </p:tgtEl>
                                      </p:cBhvr>
                                    </p:animEffect>
                                    <p:anim calcmode="lin" valueType="num">
                                      <p:cBhvr>
                                        <p:cTn id="65" dur="1000" fill="hold"/>
                                        <p:tgtEl>
                                          <p:spTgt spid="94"/>
                                        </p:tgtEl>
                                        <p:attrNameLst>
                                          <p:attrName>ppt_x</p:attrName>
                                        </p:attrNameLst>
                                      </p:cBhvr>
                                      <p:tavLst>
                                        <p:tav tm="0">
                                          <p:val>
                                            <p:strVal val="#ppt_x"/>
                                          </p:val>
                                        </p:tav>
                                        <p:tav tm="100000">
                                          <p:val>
                                            <p:strVal val="#ppt_x"/>
                                          </p:val>
                                        </p:tav>
                                      </p:tavLst>
                                    </p:anim>
                                    <p:anim calcmode="lin" valueType="num">
                                      <p:cBhvr>
                                        <p:cTn id="66" dur="1000" fill="hold"/>
                                        <p:tgtEl>
                                          <p:spTgt spid="9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1000"/>
                                  </p:stCondLst>
                                  <p:childTnLst>
                                    <p:set>
                                      <p:cBhvr>
                                        <p:cTn id="68" dur="1" fill="hold">
                                          <p:stCondLst>
                                            <p:cond delay="0"/>
                                          </p:stCondLst>
                                        </p:cTn>
                                        <p:tgtEl>
                                          <p:spTgt spid="187"/>
                                        </p:tgtEl>
                                        <p:attrNameLst>
                                          <p:attrName>style.visibility</p:attrName>
                                        </p:attrNameLst>
                                      </p:cBhvr>
                                      <p:to>
                                        <p:strVal val="visible"/>
                                      </p:to>
                                    </p:set>
                                    <p:animEffect transition="in" filter="fade">
                                      <p:cBhvr>
                                        <p:cTn id="69" dur="1000"/>
                                        <p:tgtEl>
                                          <p:spTgt spid="187"/>
                                        </p:tgtEl>
                                      </p:cBhvr>
                                    </p:animEffect>
                                    <p:anim calcmode="lin" valueType="num">
                                      <p:cBhvr>
                                        <p:cTn id="70" dur="1000" fill="hold"/>
                                        <p:tgtEl>
                                          <p:spTgt spid="187"/>
                                        </p:tgtEl>
                                        <p:attrNameLst>
                                          <p:attrName>ppt_x</p:attrName>
                                        </p:attrNameLst>
                                      </p:cBhvr>
                                      <p:tavLst>
                                        <p:tav tm="0">
                                          <p:val>
                                            <p:strVal val="#ppt_x"/>
                                          </p:val>
                                        </p:tav>
                                        <p:tav tm="100000">
                                          <p:val>
                                            <p:strVal val="#ppt_x"/>
                                          </p:val>
                                        </p:tav>
                                      </p:tavLst>
                                    </p:anim>
                                    <p:anim calcmode="lin" valueType="num">
                                      <p:cBhvr>
                                        <p:cTn id="71" dur="1000" fill="hold"/>
                                        <p:tgtEl>
                                          <p:spTgt spid="18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1000"/>
                                  </p:stCondLst>
                                  <p:childTnLst>
                                    <p:set>
                                      <p:cBhvr>
                                        <p:cTn id="73" dur="1" fill="hold">
                                          <p:stCondLst>
                                            <p:cond delay="0"/>
                                          </p:stCondLst>
                                        </p:cTn>
                                        <p:tgtEl>
                                          <p:spTgt spid="188"/>
                                        </p:tgtEl>
                                        <p:attrNameLst>
                                          <p:attrName>style.visibility</p:attrName>
                                        </p:attrNameLst>
                                      </p:cBhvr>
                                      <p:to>
                                        <p:strVal val="visible"/>
                                      </p:to>
                                    </p:set>
                                    <p:animEffect transition="in" filter="fade">
                                      <p:cBhvr>
                                        <p:cTn id="74" dur="1000"/>
                                        <p:tgtEl>
                                          <p:spTgt spid="188"/>
                                        </p:tgtEl>
                                      </p:cBhvr>
                                    </p:animEffect>
                                    <p:anim calcmode="lin" valueType="num">
                                      <p:cBhvr>
                                        <p:cTn id="75" dur="1000" fill="hold"/>
                                        <p:tgtEl>
                                          <p:spTgt spid="188"/>
                                        </p:tgtEl>
                                        <p:attrNameLst>
                                          <p:attrName>ppt_x</p:attrName>
                                        </p:attrNameLst>
                                      </p:cBhvr>
                                      <p:tavLst>
                                        <p:tav tm="0">
                                          <p:val>
                                            <p:strVal val="#ppt_x"/>
                                          </p:val>
                                        </p:tav>
                                        <p:tav tm="100000">
                                          <p:val>
                                            <p:strVal val="#ppt_x"/>
                                          </p:val>
                                        </p:tav>
                                      </p:tavLst>
                                    </p:anim>
                                    <p:anim calcmode="lin" valueType="num">
                                      <p:cBhvr>
                                        <p:cTn id="76" dur="1000" fill="hold"/>
                                        <p:tgtEl>
                                          <p:spTgt spid="18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1000"/>
                                  </p:stCondLst>
                                  <p:childTnLst>
                                    <p:set>
                                      <p:cBhvr>
                                        <p:cTn id="78" dur="1" fill="hold">
                                          <p:stCondLst>
                                            <p:cond delay="0"/>
                                          </p:stCondLst>
                                        </p:cTn>
                                        <p:tgtEl>
                                          <p:spTgt spid="73"/>
                                        </p:tgtEl>
                                        <p:attrNameLst>
                                          <p:attrName>style.visibility</p:attrName>
                                        </p:attrNameLst>
                                      </p:cBhvr>
                                      <p:to>
                                        <p:strVal val="visible"/>
                                      </p:to>
                                    </p:set>
                                    <p:animEffect transition="in" filter="fade">
                                      <p:cBhvr>
                                        <p:cTn id="79" dur="1000"/>
                                        <p:tgtEl>
                                          <p:spTgt spid="73"/>
                                        </p:tgtEl>
                                      </p:cBhvr>
                                    </p:animEffect>
                                    <p:anim calcmode="lin" valueType="num">
                                      <p:cBhvr>
                                        <p:cTn id="80" dur="1000" fill="hold"/>
                                        <p:tgtEl>
                                          <p:spTgt spid="73"/>
                                        </p:tgtEl>
                                        <p:attrNameLst>
                                          <p:attrName>ppt_x</p:attrName>
                                        </p:attrNameLst>
                                      </p:cBhvr>
                                      <p:tavLst>
                                        <p:tav tm="0">
                                          <p:val>
                                            <p:strVal val="#ppt_x"/>
                                          </p:val>
                                        </p:tav>
                                        <p:tav tm="100000">
                                          <p:val>
                                            <p:strVal val="#ppt_x"/>
                                          </p:val>
                                        </p:tav>
                                      </p:tavLst>
                                    </p:anim>
                                    <p:anim calcmode="lin" valueType="num">
                                      <p:cBhvr>
                                        <p:cTn id="81" dur="1000" fill="hold"/>
                                        <p:tgtEl>
                                          <p:spTgt spid="73"/>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100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1000"/>
                                        <p:tgtEl>
                                          <p:spTgt spid="78"/>
                                        </p:tgtEl>
                                      </p:cBhvr>
                                    </p:animEffect>
                                    <p:anim calcmode="lin" valueType="num">
                                      <p:cBhvr>
                                        <p:cTn id="85" dur="1000" fill="hold"/>
                                        <p:tgtEl>
                                          <p:spTgt spid="78"/>
                                        </p:tgtEl>
                                        <p:attrNameLst>
                                          <p:attrName>ppt_x</p:attrName>
                                        </p:attrNameLst>
                                      </p:cBhvr>
                                      <p:tavLst>
                                        <p:tav tm="0">
                                          <p:val>
                                            <p:strVal val="#ppt_x"/>
                                          </p:val>
                                        </p:tav>
                                        <p:tav tm="100000">
                                          <p:val>
                                            <p:strVal val="#ppt_x"/>
                                          </p:val>
                                        </p:tav>
                                      </p:tavLst>
                                    </p:anim>
                                    <p:anim calcmode="lin" valueType="num">
                                      <p:cBhvr>
                                        <p:cTn id="86" dur="1000" fill="hold"/>
                                        <p:tgtEl>
                                          <p:spTgt spid="7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100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1000"/>
                                        <p:tgtEl>
                                          <p:spTgt spid="22"/>
                                        </p:tgtEl>
                                      </p:cBhvr>
                                    </p:animEffect>
                                    <p:anim calcmode="lin" valueType="num">
                                      <p:cBhvr>
                                        <p:cTn id="90" dur="1000" fill="hold"/>
                                        <p:tgtEl>
                                          <p:spTgt spid="22"/>
                                        </p:tgtEl>
                                        <p:attrNameLst>
                                          <p:attrName>ppt_x</p:attrName>
                                        </p:attrNameLst>
                                      </p:cBhvr>
                                      <p:tavLst>
                                        <p:tav tm="0">
                                          <p:val>
                                            <p:strVal val="#ppt_x"/>
                                          </p:val>
                                        </p:tav>
                                        <p:tav tm="100000">
                                          <p:val>
                                            <p:strVal val="#ppt_x"/>
                                          </p:val>
                                        </p:tav>
                                      </p:tavLst>
                                    </p:anim>
                                    <p:anim calcmode="lin" valueType="num">
                                      <p:cBhvr>
                                        <p:cTn id="91" dur="1000" fill="hold"/>
                                        <p:tgtEl>
                                          <p:spTgt spid="22"/>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100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000"/>
                                        <p:tgtEl>
                                          <p:spTgt spid="39"/>
                                        </p:tgtEl>
                                      </p:cBhvr>
                                    </p:animEffect>
                                    <p:anim calcmode="lin" valueType="num">
                                      <p:cBhvr>
                                        <p:cTn id="95" dur="1000" fill="hold"/>
                                        <p:tgtEl>
                                          <p:spTgt spid="39"/>
                                        </p:tgtEl>
                                        <p:attrNameLst>
                                          <p:attrName>ppt_x</p:attrName>
                                        </p:attrNameLst>
                                      </p:cBhvr>
                                      <p:tavLst>
                                        <p:tav tm="0">
                                          <p:val>
                                            <p:strVal val="#ppt_x"/>
                                          </p:val>
                                        </p:tav>
                                        <p:tav tm="100000">
                                          <p:val>
                                            <p:strVal val="#ppt_x"/>
                                          </p:val>
                                        </p:tav>
                                      </p:tavLst>
                                    </p:anim>
                                    <p:anim calcmode="lin" valueType="num">
                                      <p:cBhvr>
                                        <p:cTn id="96" dur="1000" fill="hold"/>
                                        <p:tgtEl>
                                          <p:spTgt spid="39"/>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1000"/>
                                  </p:stCondLst>
                                  <p:childTnLst>
                                    <p:set>
                                      <p:cBhvr>
                                        <p:cTn id="98" dur="1" fill="hold">
                                          <p:stCondLst>
                                            <p:cond delay="0"/>
                                          </p:stCondLst>
                                        </p:cTn>
                                        <p:tgtEl>
                                          <p:spTgt spid="137"/>
                                        </p:tgtEl>
                                        <p:attrNameLst>
                                          <p:attrName>style.visibility</p:attrName>
                                        </p:attrNameLst>
                                      </p:cBhvr>
                                      <p:to>
                                        <p:strVal val="visible"/>
                                      </p:to>
                                    </p:set>
                                    <p:animEffect transition="in" filter="fade">
                                      <p:cBhvr>
                                        <p:cTn id="99" dur="1000"/>
                                        <p:tgtEl>
                                          <p:spTgt spid="137"/>
                                        </p:tgtEl>
                                      </p:cBhvr>
                                    </p:animEffect>
                                    <p:anim calcmode="lin" valueType="num">
                                      <p:cBhvr>
                                        <p:cTn id="100" dur="1000" fill="hold"/>
                                        <p:tgtEl>
                                          <p:spTgt spid="137"/>
                                        </p:tgtEl>
                                        <p:attrNameLst>
                                          <p:attrName>ppt_x</p:attrName>
                                        </p:attrNameLst>
                                      </p:cBhvr>
                                      <p:tavLst>
                                        <p:tav tm="0">
                                          <p:val>
                                            <p:strVal val="#ppt_x"/>
                                          </p:val>
                                        </p:tav>
                                        <p:tav tm="100000">
                                          <p:val>
                                            <p:strVal val="#ppt_x"/>
                                          </p:val>
                                        </p:tav>
                                      </p:tavLst>
                                    </p:anim>
                                    <p:anim calcmode="lin" valueType="num">
                                      <p:cBhvr>
                                        <p:cTn id="101" dur="1000" fill="hold"/>
                                        <p:tgtEl>
                                          <p:spTgt spid="137"/>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1000"/>
                                  </p:stCondLst>
                                  <p:childTnLst>
                                    <p:set>
                                      <p:cBhvr>
                                        <p:cTn id="103" dur="1" fill="hold">
                                          <p:stCondLst>
                                            <p:cond delay="0"/>
                                          </p:stCondLst>
                                        </p:cTn>
                                        <p:tgtEl>
                                          <p:spTgt spid="138"/>
                                        </p:tgtEl>
                                        <p:attrNameLst>
                                          <p:attrName>style.visibility</p:attrName>
                                        </p:attrNameLst>
                                      </p:cBhvr>
                                      <p:to>
                                        <p:strVal val="visible"/>
                                      </p:to>
                                    </p:set>
                                    <p:animEffect transition="in" filter="fade">
                                      <p:cBhvr>
                                        <p:cTn id="104" dur="1000"/>
                                        <p:tgtEl>
                                          <p:spTgt spid="138"/>
                                        </p:tgtEl>
                                      </p:cBhvr>
                                    </p:animEffect>
                                    <p:anim calcmode="lin" valueType="num">
                                      <p:cBhvr>
                                        <p:cTn id="105" dur="1000" fill="hold"/>
                                        <p:tgtEl>
                                          <p:spTgt spid="138"/>
                                        </p:tgtEl>
                                        <p:attrNameLst>
                                          <p:attrName>ppt_x</p:attrName>
                                        </p:attrNameLst>
                                      </p:cBhvr>
                                      <p:tavLst>
                                        <p:tav tm="0">
                                          <p:val>
                                            <p:strVal val="#ppt_x"/>
                                          </p:val>
                                        </p:tav>
                                        <p:tav tm="100000">
                                          <p:val>
                                            <p:strVal val="#ppt_x"/>
                                          </p:val>
                                        </p:tav>
                                      </p:tavLst>
                                    </p:anim>
                                    <p:anim calcmode="lin" valueType="num">
                                      <p:cBhvr>
                                        <p:cTn id="106" dur="1000" fill="hold"/>
                                        <p:tgtEl>
                                          <p:spTgt spid="138"/>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1000"/>
                                  </p:stCondLst>
                                  <p:childTnLst>
                                    <p:set>
                                      <p:cBhvr>
                                        <p:cTn id="108" dur="1" fill="hold">
                                          <p:stCondLst>
                                            <p:cond delay="0"/>
                                          </p:stCondLst>
                                        </p:cTn>
                                        <p:tgtEl>
                                          <p:spTgt spid="15"/>
                                        </p:tgtEl>
                                        <p:attrNameLst>
                                          <p:attrName>style.visibility</p:attrName>
                                        </p:attrNameLst>
                                      </p:cBhvr>
                                      <p:to>
                                        <p:strVal val="visible"/>
                                      </p:to>
                                    </p:set>
                                    <p:animEffect transition="in" filter="fade">
                                      <p:cBhvr>
                                        <p:cTn id="109" dur="1000"/>
                                        <p:tgtEl>
                                          <p:spTgt spid="15"/>
                                        </p:tgtEl>
                                      </p:cBhvr>
                                    </p:animEffect>
                                    <p:anim calcmode="lin" valueType="num">
                                      <p:cBhvr>
                                        <p:cTn id="110" dur="1000" fill="hold"/>
                                        <p:tgtEl>
                                          <p:spTgt spid="15"/>
                                        </p:tgtEl>
                                        <p:attrNameLst>
                                          <p:attrName>ppt_x</p:attrName>
                                        </p:attrNameLst>
                                      </p:cBhvr>
                                      <p:tavLst>
                                        <p:tav tm="0">
                                          <p:val>
                                            <p:strVal val="#ppt_x"/>
                                          </p:val>
                                        </p:tav>
                                        <p:tav tm="100000">
                                          <p:val>
                                            <p:strVal val="#ppt_x"/>
                                          </p:val>
                                        </p:tav>
                                      </p:tavLst>
                                    </p:anim>
                                    <p:anim calcmode="lin" valueType="num">
                                      <p:cBhvr>
                                        <p:cTn id="111" dur="1000" fill="hold"/>
                                        <p:tgtEl>
                                          <p:spTgt spid="15"/>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1000"/>
                                  </p:stCondLst>
                                  <p:childTnLst>
                                    <p:set>
                                      <p:cBhvr>
                                        <p:cTn id="113" dur="1" fill="hold">
                                          <p:stCondLst>
                                            <p:cond delay="0"/>
                                          </p:stCondLst>
                                        </p:cTn>
                                        <p:tgtEl>
                                          <p:spTgt spid="139"/>
                                        </p:tgtEl>
                                        <p:attrNameLst>
                                          <p:attrName>style.visibility</p:attrName>
                                        </p:attrNameLst>
                                      </p:cBhvr>
                                      <p:to>
                                        <p:strVal val="visible"/>
                                      </p:to>
                                    </p:set>
                                    <p:animEffect transition="in" filter="fade">
                                      <p:cBhvr>
                                        <p:cTn id="114" dur="1000"/>
                                        <p:tgtEl>
                                          <p:spTgt spid="139"/>
                                        </p:tgtEl>
                                      </p:cBhvr>
                                    </p:animEffect>
                                    <p:anim calcmode="lin" valueType="num">
                                      <p:cBhvr>
                                        <p:cTn id="115" dur="1000" fill="hold"/>
                                        <p:tgtEl>
                                          <p:spTgt spid="139"/>
                                        </p:tgtEl>
                                        <p:attrNameLst>
                                          <p:attrName>ppt_x</p:attrName>
                                        </p:attrNameLst>
                                      </p:cBhvr>
                                      <p:tavLst>
                                        <p:tav tm="0">
                                          <p:val>
                                            <p:strVal val="#ppt_x"/>
                                          </p:val>
                                        </p:tav>
                                        <p:tav tm="100000">
                                          <p:val>
                                            <p:strVal val="#ppt_x"/>
                                          </p:val>
                                        </p:tav>
                                      </p:tavLst>
                                    </p:anim>
                                    <p:anim calcmode="lin" valueType="num">
                                      <p:cBhvr>
                                        <p:cTn id="116" dur="1000" fill="hold"/>
                                        <p:tgtEl>
                                          <p:spTgt spid="139"/>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1000"/>
                                  </p:stCondLst>
                                  <p:childTnLst>
                                    <p:set>
                                      <p:cBhvr>
                                        <p:cTn id="118" dur="1" fill="hold">
                                          <p:stCondLst>
                                            <p:cond delay="0"/>
                                          </p:stCondLst>
                                        </p:cTn>
                                        <p:tgtEl>
                                          <p:spTgt spid="155"/>
                                        </p:tgtEl>
                                        <p:attrNameLst>
                                          <p:attrName>style.visibility</p:attrName>
                                        </p:attrNameLst>
                                      </p:cBhvr>
                                      <p:to>
                                        <p:strVal val="visible"/>
                                      </p:to>
                                    </p:set>
                                    <p:animEffect transition="in" filter="fade">
                                      <p:cBhvr>
                                        <p:cTn id="119" dur="1000"/>
                                        <p:tgtEl>
                                          <p:spTgt spid="155"/>
                                        </p:tgtEl>
                                      </p:cBhvr>
                                    </p:animEffect>
                                    <p:anim calcmode="lin" valueType="num">
                                      <p:cBhvr>
                                        <p:cTn id="120" dur="1000" fill="hold"/>
                                        <p:tgtEl>
                                          <p:spTgt spid="155"/>
                                        </p:tgtEl>
                                        <p:attrNameLst>
                                          <p:attrName>ppt_x</p:attrName>
                                        </p:attrNameLst>
                                      </p:cBhvr>
                                      <p:tavLst>
                                        <p:tav tm="0">
                                          <p:val>
                                            <p:strVal val="#ppt_x"/>
                                          </p:val>
                                        </p:tav>
                                        <p:tav tm="100000">
                                          <p:val>
                                            <p:strVal val="#ppt_x"/>
                                          </p:val>
                                        </p:tav>
                                      </p:tavLst>
                                    </p:anim>
                                    <p:anim calcmode="lin" valueType="num">
                                      <p:cBhvr>
                                        <p:cTn id="121" dur="1000" fill="hold"/>
                                        <p:tgtEl>
                                          <p:spTgt spid="155"/>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1000"/>
                                  </p:stCondLst>
                                  <p:childTnLst>
                                    <p:set>
                                      <p:cBhvr>
                                        <p:cTn id="123" dur="1" fill="hold">
                                          <p:stCondLst>
                                            <p:cond delay="0"/>
                                          </p:stCondLst>
                                        </p:cTn>
                                        <p:tgtEl>
                                          <p:spTgt spid="171"/>
                                        </p:tgtEl>
                                        <p:attrNameLst>
                                          <p:attrName>style.visibility</p:attrName>
                                        </p:attrNameLst>
                                      </p:cBhvr>
                                      <p:to>
                                        <p:strVal val="visible"/>
                                      </p:to>
                                    </p:set>
                                    <p:animEffect transition="in" filter="fade">
                                      <p:cBhvr>
                                        <p:cTn id="124" dur="1000"/>
                                        <p:tgtEl>
                                          <p:spTgt spid="171"/>
                                        </p:tgtEl>
                                      </p:cBhvr>
                                    </p:animEffect>
                                    <p:anim calcmode="lin" valueType="num">
                                      <p:cBhvr>
                                        <p:cTn id="125" dur="1000" fill="hold"/>
                                        <p:tgtEl>
                                          <p:spTgt spid="171"/>
                                        </p:tgtEl>
                                        <p:attrNameLst>
                                          <p:attrName>ppt_x</p:attrName>
                                        </p:attrNameLst>
                                      </p:cBhvr>
                                      <p:tavLst>
                                        <p:tav tm="0">
                                          <p:val>
                                            <p:strVal val="#ppt_x"/>
                                          </p:val>
                                        </p:tav>
                                        <p:tav tm="100000">
                                          <p:val>
                                            <p:strVal val="#ppt_x"/>
                                          </p:val>
                                        </p:tav>
                                      </p:tavLst>
                                    </p:anim>
                                    <p:anim calcmode="lin" valueType="num">
                                      <p:cBhvr>
                                        <p:cTn id="126" dur="1000" fill="hold"/>
                                        <p:tgtEl>
                                          <p:spTgt spid="171"/>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1000"/>
                                  </p:stCondLst>
                                  <p:childTnLst>
                                    <p:set>
                                      <p:cBhvr>
                                        <p:cTn id="128" dur="1" fill="hold">
                                          <p:stCondLst>
                                            <p:cond delay="0"/>
                                          </p:stCondLst>
                                        </p:cTn>
                                        <p:tgtEl>
                                          <p:spTgt spid="201"/>
                                        </p:tgtEl>
                                        <p:attrNameLst>
                                          <p:attrName>style.visibility</p:attrName>
                                        </p:attrNameLst>
                                      </p:cBhvr>
                                      <p:to>
                                        <p:strVal val="visible"/>
                                      </p:to>
                                    </p:set>
                                    <p:animEffect transition="in" filter="fade">
                                      <p:cBhvr>
                                        <p:cTn id="129" dur="1000"/>
                                        <p:tgtEl>
                                          <p:spTgt spid="201"/>
                                        </p:tgtEl>
                                      </p:cBhvr>
                                    </p:animEffect>
                                    <p:anim calcmode="lin" valueType="num">
                                      <p:cBhvr>
                                        <p:cTn id="130" dur="1000" fill="hold"/>
                                        <p:tgtEl>
                                          <p:spTgt spid="201"/>
                                        </p:tgtEl>
                                        <p:attrNameLst>
                                          <p:attrName>ppt_x</p:attrName>
                                        </p:attrNameLst>
                                      </p:cBhvr>
                                      <p:tavLst>
                                        <p:tav tm="0">
                                          <p:val>
                                            <p:strVal val="#ppt_x"/>
                                          </p:val>
                                        </p:tav>
                                        <p:tav tm="100000">
                                          <p:val>
                                            <p:strVal val="#ppt_x"/>
                                          </p:val>
                                        </p:tav>
                                      </p:tavLst>
                                    </p:anim>
                                    <p:anim calcmode="lin" valueType="num">
                                      <p:cBhvr>
                                        <p:cTn id="131" dur="1000" fill="hold"/>
                                        <p:tgtEl>
                                          <p:spTgt spid="201"/>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1000"/>
                                  </p:stCondLst>
                                  <p:childTnLst>
                                    <p:set>
                                      <p:cBhvr>
                                        <p:cTn id="133" dur="1" fill="hold">
                                          <p:stCondLst>
                                            <p:cond delay="0"/>
                                          </p:stCondLst>
                                        </p:cTn>
                                        <p:tgtEl>
                                          <p:spTgt spid="207"/>
                                        </p:tgtEl>
                                        <p:attrNameLst>
                                          <p:attrName>style.visibility</p:attrName>
                                        </p:attrNameLst>
                                      </p:cBhvr>
                                      <p:to>
                                        <p:strVal val="visible"/>
                                      </p:to>
                                    </p:set>
                                    <p:animEffect transition="in" filter="fade">
                                      <p:cBhvr>
                                        <p:cTn id="134" dur="1000"/>
                                        <p:tgtEl>
                                          <p:spTgt spid="207"/>
                                        </p:tgtEl>
                                      </p:cBhvr>
                                    </p:animEffect>
                                    <p:anim calcmode="lin" valueType="num">
                                      <p:cBhvr>
                                        <p:cTn id="135" dur="1000" fill="hold"/>
                                        <p:tgtEl>
                                          <p:spTgt spid="207"/>
                                        </p:tgtEl>
                                        <p:attrNameLst>
                                          <p:attrName>ppt_x</p:attrName>
                                        </p:attrNameLst>
                                      </p:cBhvr>
                                      <p:tavLst>
                                        <p:tav tm="0">
                                          <p:val>
                                            <p:strVal val="#ppt_x"/>
                                          </p:val>
                                        </p:tav>
                                        <p:tav tm="100000">
                                          <p:val>
                                            <p:strVal val="#ppt_x"/>
                                          </p:val>
                                        </p:tav>
                                      </p:tavLst>
                                    </p:anim>
                                    <p:anim calcmode="lin" valueType="num">
                                      <p:cBhvr>
                                        <p:cTn id="136" dur="1000" fill="hold"/>
                                        <p:tgtEl>
                                          <p:spTgt spid="207"/>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1000"/>
                                  </p:stCondLst>
                                  <p:childTnLst>
                                    <p:set>
                                      <p:cBhvr>
                                        <p:cTn id="138" dur="1" fill="hold">
                                          <p:stCondLst>
                                            <p:cond delay="0"/>
                                          </p:stCondLst>
                                        </p:cTn>
                                        <p:tgtEl>
                                          <p:spTgt spid="213"/>
                                        </p:tgtEl>
                                        <p:attrNameLst>
                                          <p:attrName>style.visibility</p:attrName>
                                        </p:attrNameLst>
                                      </p:cBhvr>
                                      <p:to>
                                        <p:strVal val="visible"/>
                                      </p:to>
                                    </p:set>
                                    <p:animEffect transition="in" filter="fade">
                                      <p:cBhvr>
                                        <p:cTn id="139" dur="1000"/>
                                        <p:tgtEl>
                                          <p:spTgt spid="213"/>
                                        </p:tgtEl>
                                      </p:cBhvr>
                                    </p:animEffect>
                                    <p:anim calcmode="lin" valueType="num">
                                      <p:cBhvr>
                                        <p:cTn id="140" dur="1000" fill="hold"/>
                                        <p:tgtEl>
                                          <p:spTgt spid="213"/>
                                        </p:tgtEl>
                                        <p:attrNameLst>
                                          <p:attrName>ppt_x</p:attrName>
                                        </p:attrNameLst>
                                      </p:cBhvr>
                                      <p:tavLst>
                                        <p:tav tm="0">
                                          <p:val>
                                            <p:strVal val="#ppt_x"/>
                                          </p:val>
                                        </p:tav>
                                        <p:tav tm="100000">
                                          <p:val>
                                            <p:strVal val="#ppt_x"/>
                                          </p:val>
                                        </p:tav>
                                      </p:tavLst>
                                    </p:anim>
                                    <p:anim calcmode="lin" valueType="num">
                                      <p:cBhvr>
                                        <p:cTn id="141" dur="1000" fill="hold"/>
                                        <p:tgtEl>
                                          <p:spTgt spid="213"/>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1000"/>
                                  </p:stCondLst>
                                  <p:childTnLst>
                                    <p:set>
                                      <p:cBhvr>
                                        <p:cTn id="143" dur="1" fill="hold">
                                          <p:stCondLst>
                                            <p:cond delay="0"/>
                                          </p:stCondLst>
                                        </p:cTn>
                                        <p:tgtEl>
                                          <p:spTgt spid="219"/>
                                        </p:tgtEl>
                                        <p:attrNameLst>
                                          <p:attrName>style.visibility</p:attrName>
                                        </p:attrNameLst>
                                      </p:cBhvr>
                                      <p:to>
                                        <p:strVal val="visible"/>
                                      </p:to>
                                    </p:set>
                                    <p:animEffect transition="in" filter="fade">
                                      <p:cBhvr>
                                        <p:cTn id="144" dur="1000"/>
                                        <p:tgtEl>
                                          <p:spTgt spid="219"/>
                                        </p:tgtEl>
                                      </p:cBhvr>
                                    </p:animEffect>
                                    <p:anim calcmode="lin" valueType="num">
                                      <p:cBhvr>
                                        <p:cTn id="145" dur="1000" fill="hold"/>
                                        <p:tgtEl>
                                          <p:spTgt spid="219"/>
                                        </p:tgtEl>
                                        <p:attrNameLst>
                                          <p:attrName>ppt_x</p:attrName>
                                        </p:attrNameLst>
                                      </p:cBhvr>
                                      <p:tavLst>
                                        <p:tav tm="0">
                                          <p:val>
                                            <p:strVal val="#ppt_x"/>
                                          </p:val>
                                        </p:tav>
                                        <p:tav tm="100000">
                                          <p:val>
                                            <p:strVal val="#ppt_x"/>
                                          </p:val>
                                        </p:tav>
                                      </p:tavLst>
                                    </p:anim>
                                    <p:anim calcmode="lin" valueType="num">
                                      <p:cBhvr>
                                        <p:cTn id="146" dur="1000" fill="hold"/>
                                        <p:tgtEl>
                                          <p:spTgt spid="219"/>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1000"/>
                                  </p:stCondLst>
                                  <p:childTnLst>
                                    <p:set>
                                      <p:cBhvr>
                                        <p:cTn id="148" dur="1" fill="hold">
                                          <p:stCondLst>
                                            <p:cond delay="0"/>
                                          </p:stCondLst>
                                        </p:cTn>
                                        <p:tgtEl>
                                          <p:spTgt spid="225"/>
                                        </p:tgtEl>
                                        <p:attrNameLst>
                                          <p:attrName>style.visibility</p:attrName>
                                        </p:attrNameLst>
                                      </p:cBhvr>
                                      <p:to>
                                        <p:strVal val="visible"/>
                                      </p:to>
                                    </p:set>
                                    <p:animEffect transition="in" filter="fade">
                                      <p:cBhvr>
                                        <p:cTn id="149" dur="1000"/>
                                        <p:tgtEl>
                                          <p:spTgt spid="225"/>
                                        </p:tgtEl>
                                      </p:cBhvr>
                                    </p:animEffect>
                                    <p:anim calcmode="lin" valueType="num">
                                      <p:cBhvr>
                                        <p:cTn id="150" dur="1000" fill="hold"/>
                                        <p:tgtEl>
                                          <p:spTgt spid="225"/>
                                        </p:tgtEl>
                                        <p:attrNameLst>
                                          <p:attrName>ppt_x</p:attrName>
                                        </p:attrNameLst>
                                      </p:cBhvr>
                                      <p:tavLst>
                                        <p:tav tm="0">
                                          <p:val>
                                            <p:strVal val="#ppt_x"/>
                                          </p:val>
                                        </p:tav>
                                        <p:tav tm="100000">
                                          <p:val>
                                            <p:strVal val="#ppt_x"/>
                                          </p:val>
                                        </p:tav>
                                      </p:tavLst>
                                    </p:anim>
                                    <p:anim calcmode="lin" valueType="num">
                                      <p:cBhvr>
                                        <p:cTn id="151" dur="1000" fill="hold"/>
                                        <p:tgtEl>
                                          <p:spTgt spid="225"/>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1000"/>
                                  </p:stCondLst>
                                  <p:childTnLst>
                                    <p:set>
                                      <p:cBhvr>
                                        <p:cTn id="153" dur="1" fill="hold">
                                          <p:stCondLst>
                                            <p:cond delay="0"/>
                                          </p:stCondLst>
                                        </p:cTn>
                                        <p:tgtEl>
                                          <p:spTgt spid="231"/>
                                        </p:tgtEl>
                                        <p:attrNameLst>
                                          <p:attrName>style.visibility</p:attrName>
                                        </p:attrNameLst>
                                      </p:cBhvr>
                                      <p:to>
                                        <p:strVal val="visible"/>
                                      </p:to>
                                    </p:set>
                                    <p:animEffect transition="in" filter="fade">
                                      <p:cBhvr>
                                        <p:cTn id="154" dur="1000"/>
                                        <p:tgtEl>
                                          <p:spTgt spid="231"/>
                                        </p:tgtEl>
                                      </p:cBhvr>
                                    </p:animEffect>
                                    <p:anim calcmode="lin" valueType="num">
                                      <p:cBhvr>
                                        <p:cTn id="155" dur="1000" fill="hold"/>
                                        <p:tgtEl>
                                          <p:spTgt spid="231"/>
                                        </p:tgtEl>
                                        <p:attrNameLst>
                                          <p:attrName>ppt_x</p:attrName>
                                        </p:attrNameLst>
                                      </p:cBhvr>
                                      <p:tavLst>
                                        <p:tav tm="0">
                                          <p:val>
                                            <p:strVal val="#ppt_x"/>
                                          </p:val>
                                        </p:tav>
                                        <p:tav tm="100000">
                                          <p:val>
                                            <p:strVal val="#ppt_x"/>
                                          </p:val>
                                        </p:tav>
                                      </p:tavLst>
                                    </p:anim>
                                    <p:anim calcmode="lin" valueType="num">
                                      <p:cBhvr>
                                        <p:cTn id="156" dur="1000" fill="hold"/>
                                        <p:tgtEl>
                                          <p:spTgt spid="231"/>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1000"/>
                                  </p:stCondLst>
                                  <p:childTnLst>
                                    <p:set>
                                      <p:cBhvr>
                                        <p:cTn id="158" dur="1" fill="hold">
                                          <p:stCondLst>
                                            <p:cond delay="0"/>
                                          </p:stCondLst>
                                        </p:cTn>
                                        <p:tgtEl>
                                          <p:spTgt spid="237"/>
                                        </p:tgtEl>
                                        <p:attrNameLst>
                                          <p:attrName>style.visibility</p:attrName>
                                        </p:attrNameLst>
                                      </p:cBhvr>
                                      <p:to>
                                        <p:strVal val="visible"/>
                                      </p:to>
                                    </p:set>
                                    <p:animEffect transition="in" filter="fade">
                                      <p:cBhvr>
                                        <p:cTn id="159" dur="1000"/>
                                        <p:tgtEl>
                                          <p:spTgt spid="237"/>
                                        </p:tgtEl>
                                      </p:cBhvr>
                                    </p:animEffect>
                                    <p:anim calcmode="lin" valueType="num">
                                      <p:cBhvr>
                                        <p:cTn id="160" dur="1000" fill="hold"/>
                                        <p:tgtEl>
                                          <p:spTgt spid="237"/>
                                        </p:tgtEl>
                                        <p:attrNameLst>
                                          <p:attrName>ppt_x</p:attrName>
                                        </p:attrNameLst>
                                      </p:cBhvr>
                                      <p:tavLst>
                                        <p:tav tm="0">
                                          <p:val>
                                            <p:strVal val="#ppt_x"/>
                                          </p:val>
                                        </p:tav>
                                        <p:tav tm="100000">
                                          <p:val>
                                            <p:strVal val="#ppt_x"/>
                                          </p:val>
                                        </p:tav>
                                      </p:tavLst>
                                    </p:anim>
                                    <p:anim calcmode="lin" valueType="num">
                                      <p:cBhvr>
                                        <p:cTn id="161" dur="1000" fill="hold"/>
                                        <p:tgtEl>
                                          <p:spTgt spid="237"/>
                                        </p:tgtEl>
                                        <p:attrNameLst>
                                          <p:attrName>ppt_y</p:attrName>
                                        </p:attrNameLst>
                                      </p:cBhvr>
                                      <p:tavLst>
                                        <p:tav tm="0">
                                          <p:val>
                                            <p:strVal val="#ppt_y+.1"/>
                                          </p:val>
                                        </p:tav>
                                        <p:tav tm="100000">
                                          <p:val>
                                            <p:strVal val="#ppt_y"/>
                                          </p:val>
                                        </p:tav>
                                      </p:tavLst>
                                    </p:anim>
                                  </p:childTnLst>
                                </p:cTn>
                              </p:par>
                              <p:par>
                                <p:cTn id="162" presetID="42" presetClass="entr" presetSubtype="0" fill="hold" nodeType="withEffect">
                                  <p:stCondLst>
                                    <p:cond delay="1000"/>
                                  </p:stCondLst>
                                  <p:childTnLst>
                                    <p:set>
                                      <p:cBhvr>
                                        <p:cTn id="163" dur="1" fill="hold">
                                          <p:stCondLst>
                                            <p:cond delay="0"/>
                                          </p:stCondLst>
                                        </p:cTn>
                                        <p:tgtEl>
                                          <p:spTgt spid="243"/>
                                        </p:tgtEl>
                                        <p:attrNameLst>
                                          <p:attrName>style.visibility</p:attrName>
                                        </p:attrNameLst>
                                      </p:cBhvr>
                                      <p:to>
                                        <p:strVal val="visible"/>
                                      </p:to>
                                    </p:set>
                                    <p:animEffect transition="in" filter="fade">
                                      <p:cBhvr>
                                        <p:cTn id="164" dur="1000"/>
                                        <p:tgtEl>
                                          <p:spTgt spid="243"/>
                                        </p:tgtEl>
                                      </p:cBhvr>
                                    </p:animEffect>
                                    <p:anim calcmode="lin" valueType="num">
                                      <p:cBhvr>
                                        <p:cTn id="165" dur="1000" fill="hold"/>
                                        <p:tgtEl>
                                          <p:spTgt spid="243"/>
                                        </p:tgtEl>
                                        <p:attrNameLst>
                                          <p:attrName>ppt_x</p:attrName>
                                        </p:attrNameLst>
                                      </p:cBhvr>
                                      <p:tavLst>
                                        <p:tav tm="0">
                                          <p:val>
                                            <p:strVal val="#ppt_x"/>
                                          </p:val>
                                        </p:tav>
                                        <p:tav tm="100000">
                                          <p:val>
                                            <p:strVal val="#ppt_x"/>
                                          </p:val>
                                        </p:tav>
                                      </p:tavLst>
                                    </p:anim>
                                    <p:anim calcmode="lin" valueType="num">
                                      <p:cBhvr>
                                        <p:cTn id="166" dur="1000" fill="hold"/>
                                        <p:tgtEl>
                                          <p:spTgt spid="243"/>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1000"/>
                                  </p:stCondLst>
                                  <p:childTnLst>
                                    <p:set>
                                      <p:cBhvr>
                                        <p:cTn id="168" dur="1" fill="hold">
                                          <p:stCondLst>
                                            <p:cond delay="0"/>
                                          </p:stCondLst>
                                        </p:cTn>
                                        <p:tgtEl>
                                          <p:spTgt spid="249"/>
                                        </p:tgtEl>
                                        <p:attrNameLst>
                                          <p:attrName>style.visibility</p:attrName>
                                        </p:attrNameLst>
                                      </p:cBhvr>
                                      <p:to>
                                        <p:strVal val="visible"/>
                                      </p:to>
                                    </p:set>
                                    <p:animEffect transition="in" filter="fade">
                                      <p:cBhvr>
                                        <p:cTn id="169" dur="1000"/>
                                        <p:tgtEl>
                                          <p:spTgt spid="249"/>
                                        </p:tgtEl>
                                      </p:cBhvr>
                                    </p:animEffect>
                                    <p:anim calcmode="lin" valueType="num">
                                      <p:cBhvr>
                                        <p:cTn id="170" dur="1000" fill="hold"/>
                                        <p:tgtEl>
                                          <p:spTgt spid="249"/>
                                        </p:tgtEl>
                                        <p:attrNameLst>
                                          <p:attrName>ppt_x</p:attrName>
                                        </p:attrNameLst>
                                      </p:cBhvr>
                                      <p:tavLst>
                                        <p:tav tm="0">
                                          <p:val>
                                            <p:strVal val="#ppt_x"/>
                                          </p:val>
                                        </p:tav>
                                        <p:tav tm="100000">
                                          <p:val>
                                            <p:strVal val="#ppt_x"/>
                                          </p:val>
                                        </p:tav>
                                      </p:tavLst>
                                    </p:anim>
                                    <p:anim calcmode="lin" valueType="num">
                                      <p:cBhvr>
                                        <p:cTn id="171" dur="1000" fill="hold"/>
                                        <p:tgtEl>
                                          <p:spTgt spid="249"/>
                                        </p:tgtEl>
                                        <p:attrNameLst>
                                          <p:attrName>ppt_y</p:attrName>
                                        </p:attrNameLst>
                                      </p:cBhvr>
                                      <p:tavLst>
                                        <p:tav tm="0">
                                          <p:val>
                                            <p:strVal val="#ppt_y+.1"/>
                                          </p:val>
                                        </p:tav>
                                        <p:tav tm="100000">
                                          <p:val>
                                            <p:strVal val="#ppt_y"/>
                                          </p:val>
                                        </p:tav>
                                      </p:tavLst>
                                    </p:anim>
                                  </p:childTnLst>
                                </p:cTn>
                              </p:par>
                              <p:par>
                                <p:cTn id="172" presetID="42" presetClass="entr" presetSubtype="0" fill="hold" nodeType="withEffect">
                                  <p:stCondLst>
                                    <p:cond delay="1000"/>
                                  </p:stCondLst>
                                  <p:childTnLst>
                                    <p:set>
                                      <p:cBhvr>
                                        <p:cTn id="173" dur="1" fill="hold">
                                          <p:stCondLst>
                                            <p:cond delay="0"/>
                                          </p:stCondLst>
                                        </p:cTn>
                                        <p:tgtEl>
                                          <p:spTgt spid="256"/>
                                        </p:tgtEl>
                                        <p:attrNameLst>
                                          <p:attrName>style.visibility</p:attrName>
                                        </p:attrNameLst>
                                      </p:cBhvr>
                                      <p:to>
                                        <p:strVal val="visible"/>
                                      </p:to>
                                    </p:set>
                                    <p:animEffect transition="in" filter="fade">
                                      <p:cBhvr>
                                        <p:cTn id="174" dur="1000"/>
                                        <p:tgtEl>
                                          <p:spTgt spid="256"/>
                                        </p:tgtEl>
                                      </p:cBhvr>
                                    </p:animEffect>
                                    <p:anim calcmode="lin" valueType="num">
                                      <p:cBhvr>
                                        <p:cTn id="175" dur="1000" fill="hold"/>
                                        <p:tgtEl>
                                          <p:spTgt spid="256"/>
                                        </p:tgtEl>
                                        <p:attrNameLst>
                                          <p:attrName>ppt_x</p:attrName>
                                        </p:attrNameLst>
                                      </p:cBhvr>
                                      <p:tavLst>
                                        <p:tav tm="0">
                                          <p:val>
                                            <p:strVal val="#ppt_x"/>
                                          </p:val>
                                        </p:tav>
                                        <p:tav tm="100000">
                                          <p:val>
                                            <p:strVal val="#ppt_x"/>
                                          </p:val>
                                        </p:tav>
                                      </p:tavLst>
                                    </p:anim>
                                    <p:anim calcmode="lin" valueType="num">
                                      <p:cBhvr>
                                        <p:cTn id="176" dur="1000" fill="hold"/>
                                        <p:tgtEl>
                                          <p:spTgt spid="256"/>
                                        </p:tgtEl>
                                        <p:attrNameLst>
                                          <p:attrName>ppt_y</p:attrName>
                                        </p:attrNameLst>
                                      </p:cBhvr>
                                      <p:tavLst>
                                        <p:tav tm="0">
                                          <p:val>
                                            <p:strVal val="#ppt_y+.1"/>
                                          </p:val>
                                        </p:tav>
                                        <p:tav tm="100000">
                                          <p:val>
                                            <p:strVal val="#ppt_y"/>
                                          </p:val>
                                        </p:tav>
                                      </p:tavLst>
                                    </p:anim>
                                  </p:childTnLst>
                                </p:cTn>
                              </p:par>
                              <p:par>
                                <p:cTn id="177" presetID="42" presetClass="entr" presetSubtype="0" fill="hold" nodeType="withEffect">
                                  <p:stCondLst>
                                    <p:cond delay="1000"/>
                                  </p:stCondLst>
                                  <p:childTnLst>
                                    <p:set>
                                      <p:cBhvr>
                                        <p:cTn id="178" dur="1" fill="hold">
                                          <p:stCondLst>
                                            <p:cond delay="0"/>
                                          </p:stCondLst>
                                        </p:cTn>
                                        <p:tgtEl>
                                          <p:spTgt spid="262"/>
                                        </p:tgtEl>
                                        <p:attrNameLst>
                                          <p:attrName>style.visibility</p:attrName>
                                        </p:attrNameLst>
                                      </p:cBhvr>
                                      <p:to>
                                        <p:strVal val="visible"/>
                                      </p:to>
                                    </p:set>
                                    <p:animEffect transition="in" filter="fade">
                                      <p:cBhvr>
                                        <p:cTn id="179" dur="1000"/>
                                        <p:tgtEl>
                                          <p:spTgt spid="262"/>
                                        </p:tgtEl>
                                      </p:cBhvr>
                                    </p:animEffect>
                                    <p:anim calcmode="lin" valueType="num">
                                      <p:cBhvr>
                                        <p:cTn id="180" dur="1000" fill="hold"/>
                                        <p:tgtEl>
                                          <p:spTgt spid="262"/>
                                        </p:tgtEl>
                                        <p:attrNameLst>
                                          <p:attrName>ppt_x</p:attrName>
                                        </p:attrNameLst>
                                      </p:cBhvr>
                                      <p:tavLst>
                                        <p:tav tm="0">
                                          <p:val>
                                            <p:strVal val="#ppt_x"/>
                                          </p:val>
                                        </p:tav>
                                        <p:tav tm="100000">
                                          <p:val>
                                            <p:strVal val="#ppt_x"/>
                                          </p:val>
                                        </p:tav>
                                      </p:tavLst>
                                    </p:anim>
                                    <p:anim calcmode="lin" valueType="num">
                                      <p:cBhvr>
                                        <p:cTn id="181" dur="1000" fill="hold"/>
                                        <p:tgtEl>
                                          <p:spTgt spid="2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195" grpId="0" animBg="1"/>
      <p:bldP spid="196" grpId="0" animBg="1"/>
      <p:bldP spid="197" grpId="0" animBg="1"/>
      <p:bldP spid="192" grpId="0" animBg="1"/>
      <p:bldP spid="193" grpId="0" animBg="1"/>
      <p:bldP spid="194" grpId="0" animBg="1"/>
      <p:bldP spid="94" grpId="0" animBg="1"/>
      <p:bldP spid="187" grpId="0" animBg="1"/>
      <p:bldP spid="188" grpId="0" animBg="1"/>
      <p:bldP spid="73" grpId="0" animBg="1"/>
      <p:bldP spid="78" grpId="0" animBg="1"/>
      <p:bldP spid="137" grpId="0" animBg="1"/>
      <p:bldP spid="138" grpId="0" animBg="1"/>
      <p:bldP spid="454" grpId="0"/>
      <p:bldP spid="455" grpId="0"/>
      <p:bldP spid="45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1000">
              <a:srgbClr val="660066"/>
            </a:gs>
            <a:gs pos="75000">
              <a:srgbClr val="321547"/>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B97FBBE3-63BB-4649-8727-3558F781B571}"/>
              </a:ext>
            </a:extLst>
          </p:cNvPr>
          <p:cNvGrpSpPr/>
          <p:nvPr/>
        </p:nvGrpSpPr>
        <p:grpSpPr>
          <a:xfrm>
            <a:off x="7783035" y="2038494"/>
            <a:ext cx="3149603" cy="3730405"/>
            <a:chOff x="10263022" y="449514"/>
            <a:chExt cx="1170523" cy="1386373"/>
          </a:xfrm>
          <a:noFill/>
        </p:grpSpPr>
        <p:sp>
          <p:nvSpPr>
            <p:cNvPr id="193" name="Hexagon 192">
              <a:extLst>
                <a:ext uri="{FF2B5EF4-FFF2-40B4-BE49-F238E27FC236}">
                  <a16:creationId xmlns:a16="http://schemas.microsoft.com/office/drawing/2014/main" id="{53AD0947-3C5E-4EDA-8028-96710DAB73D9}"/>
                </a:ext>
              </a:extLst>
            </p:cNvPr>
            <p:cNvSpPr/>
            <p:nvPr/>
          </p:nvSpPr>
          <p:spPr>
            <a:xfrm rot="5400000">
              <a:off x="10712504" y="482919"/>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4" name="Hexagon 193">
              <a:extLst>
                <a:ext uri="{FF2B5EF4-FFF2-40B4-BE49-F238E27FC236}">
                  <a16:creationId xmlns:a16="http://schemas.microsoft.com/office/drawing/2014/main" id="{E8C8D427-E64A-4C2D-875E-23BEC57E9246}"/>
                </a:ext>
              </a:extLst>
            </p:cNvPr>
            <p:cNvSpPr/>
            <p:nvPr/>
          </p:nvSpPr>
          <p:spPr>
            <a:xfrm rot="5400000">
              <a:off x="10229617" y="482919"/>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5" name="Hexagon 194">
              <a:extLst>
                <a:ext uri="{FF2B5EF4-FFF2-40B4-BE49-F238E27FC236}">
                  <a16:creationId xmlns:a16="http://schemas.microsoft.com/office/drawing/2014/main" id="{2F15482E-E76E-47B1-B832-A3504C5490AF}"/>
                </a:ext>
              </a:extLst>
            </p:cNvPr>
            <p:cNvSpPr/>
            <p:nvPr/>
          </p:nvSpPr>
          <p:spPr>
            <a:xfrm rot="5400000">
              <a:off x="10470135" y="919141"/>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6" name="Hexagon 195">
              <a:extLst>
                <a:ext uri="{FF2B5EF4-FFF2-40B4-BE49-F238E27FC236}">
                  <a16:creationId xmlns:a16="http://schemas.microsoft.com/office/drawing/2014/main" id="{C660C13B-E1BD-43D2-9356-D79184AFEA8D}"/>
                </a:ext>
              </a:extLst>
            </p:cNvPr>
            <p:cNvSpPr/>
            <p:nvPr/>
          </p:nvSpPr>
          <p:spPr>
            <a:xfrm rot="5400000">
              <a:off x="10953022" y="919141"/>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7" name="Hexagon 196">
              <a:extLst>
                <a:ext uri="{FF2B5EF4-FFF2-40B4-BE49-F238E27FC236}">
                  <a16:creationId xmlns:a16="http://schemas.microsoft.com/office/drawing/2014/main" id="{7AFEA504-70CD-4E25-BAAF-657F11AD4B59}"/>
                </a:ext>
              </a:extLst>
            </p:cNvPr>
            <p:cNvSpPr/>
            <p:nvPr/>
          </p:nvSpPr>
          <p:spPr>
            <a:xfrm rot="5400000">
              <a:off x="10712504" y="1355364"/>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8" name="Hexagon 197">
              <a:extLst>
                <a:ext uri="{FF2B5EF4-FFF2-40B4-BE49-F238E27FC236}">
                  <a16:creationId xmlns:a16="http://schemas.microsoft.com/office/drawing/2014/main" id="{3CF06D8C-A0A0-46AF-94B0-697F6B42811E}"/>
                </a:ext>
              </a:extLst>
            </p:cNvPr>
            <p:cNvSpPr/>
            <p:nvPr/>
          </p:nvSpPr>
          <p:spPr>
            <a:xfrm rot="5400000">
              <a:off x="10229617" y="1355364"/>
              <a:ext cx="513928" cy="447118"/>
            </a:xfrm>
            <a:prstGeom prst="hexagon">
              <a:avLst>
                <a:gd name="adj" fmla="val 25000"/>
                <a:gd name="vf" fmla="val 115470"/>
              </a:avLst>
            </a:prstGeom>
            <a:grpFill/>
            <a:ln>
              <a:solidFill>
                <a:srgbClr val="00FFFF">
                  <a:alpha val="39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91" name="Group 190">
            <a:extLst>
              <a:ext uri="{FF2B5EF4-FFF2-40B4-BE49-F238E27FC236}">
                <a16:creationId xmlns:a16="http://schemas.microsoft.com/office/drawing/2014/main" id="{A614CFB1-E1D7-4239-8A72-CD1BF9218C14}"/>
              </a:ext>
            </a:extLst>
          </p:cNvPr>
          <p:cNvGrpSpPr/>
          <p:nvPr/>
        </p:nvGrpSpPr>
        <p:grpSpPr>
          <a:xfrm>
            <a:off x="9910165" y="376279"/>
            <a:ext cx="1984198" cy="2350094"/>
            <a:chOff x="10263022" y="449514"/>
            <a:chExt cx="1170523" cy="1386373"/>
          </a:xfrm>
          <a:noFill/>
        </p:grpSpPr>
        <p:sp>
          <p:nvSpPr>
            <p:cNvPr id="188" name="Hexagon 187">
              <a:extLst>
                <a:ext uri="{FF2B5EF4-FFF2-40B4-BE49-F238E27FC236}">
                  <a16:creationId xmlns:a16="http://schemas.microsoft.com/office/drawing/2014/main" id="{2570F4E3-A675-49F8-9990-4BD3580CEDC0}"/>
                </a:ext>
              </a:extLst>
            </p:cNvPr>
            <p:cNvSpPr/>
            <p:nvPr/>
          </p:nvSpPr>
          <p:spPr>
            <a:xfrm rot="5400000">
              <a:off x="10712504" y="482919"/>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6" name="Hexagon 185">
              <a:extLst>
                <a:ext uri="{FF2B5EF4-FFF2-40B4-BE49-F238E27FC236}">
                  <a16:creationId xmlns:a16="http://schemas.microsoft.com/office/drawing/2014/main" id="{98091650-7592-4745-837F-4AA9995346A8}"/>
                </a:ext>
              </a:extLst>
            </p:cNvPr>
            <p:cNvSpPr/>
            <p:nvPr/>
          </p:nvSpPr>
          <p:spPr>
            <a:xfrm rot="5400000">
              <a:off x="10229617" y="482919"/>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4" name="Hexagon 183">
              <a:extLst>
                <a:ext uri="{FF2B5EF4-FFF2-40B4-BE49-F238E27FC236}">
                  <a16:creationId xmlns:a16="http://schemas.microsoft.com/office/drawing/2014/main" id="{7771A387-43EE-4568-8532-DAEE4B69A93E}"/>
                </a:ext>
              </a:extLst>
            </p:cNvPr>
            <p:cNvSpPr/>
            <p:nvPr/>
          </p:nvSpPr>
          <p:spPr>
            <a:xfrm rot="5400000">
              <a:off x="10470135" y="919141"/>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2" name="Hexagon 181">
              <a:extLst>
                <a:ext uri="{FF2B5EF4-FFF2-40B4-BE49-F238E27FC236}">
                  <a16:creationId xmlns:a16="http://schemas.microsoft.com/office/drawing/2014/main" id="{6B93F810-D1A4-49B7-AA70-8E5832E1E0C8}"/>
                </a:ext>
              </a:extLst>
            </p:cNvPr>
            <p:cNvSpPr/>
            <p:nvPr/>
          </p:nvSpPr>
          <p:spPr>
            <a:xfrm rot="5400000">
              <a:off x="10953022" y="919141"/>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0" name="Hexagon 179">
              <a:extLst>
                <a:ext uri="{FF2B5EF4-FFF2-40B4-BE49-F238E27FC236}">
                  <a16:creationId xmlns:a16="http://schemas.microsoft.com/office/drawing/2014/main" id="{7E832653-806B-4367-AD7F-1E5517EC5C34}"/>
                </a:ext>
              </a:extLst>
            </p:cNvPr>
            <p:cNvSpPr/>
            <p:nvPr/>
          </p:nvSpPr>
          <p:spPr>
            <a:xfrm rot="5400000">
              <a:off x="10712504" y="1355364"/>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8" name="Hexagon 177">
              <a:extLst>
                <a:ext uri="{FF2B5EF4-FFF2-40B4-BE49-F238E27FC236}">
                  <a16:creationId xmlns:a16="http://schemas.microsoft.com/office/drawing/2014/main" id="{6589CFC2-3F77-44E3-BF15-F74794DF7B54}"/>
                </a:ext>
              </a:extLst>
            </p:cNvPr>
            <p:cNvSpPr/>
            <p:nvPr/>
          </p:nvSpPr>
          <p:spPr>
            <a:xfrm rot="5400000">
              <a:off x="10229617" y="1355364"/>
              <a:ext cx="513928" cy="447118"/>
            </a:xfrm>
            <a:prstGeom prst="hexagon">
              <a:avLst>
                <a:gd name="adj" fmla="val 25000"/>
                <a:gd name="vf" fmla="val 115470"/>
              </a:avLst>
            </a:prstGeom>
            <a:grpFill/>
            <a:ln>
              <a:solidFill>
                <a:srgbClr val="00FFFF">
                  <a:alpha val="24000"/>
                </a:srgb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33" name="Arrow: Pentagon 132">
            <a:extLst>
              <a:ext uri="{FF2B5EF4-FFF2-40B4-BE49-F238E27FC236}">
                <a16:creationId xmlns:a16="http://schemas.microsoft.com/office/drawing/2014/main" id="{9E625A5D-A585-4C09-B8B1-CF2BADD3CDD3}"/>
              </a:ext>
            </a:extLst>
          </p:cNvPr>
          <p:cNvSpPr/>
          <p:nvPr/>
        </p:nvSpPr>
        <p:spPr>
          <a:xfrm>
            <a:off x="1520456" y="2464983"/>
            <a:ext cx="10299406" cy="1967022"/>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Arrow: Pentagon 129">
            <a:extLst>
              <a:ext uri="{FF2B5EF4-FFF2-40B4-BE49-F238E27FC236}">
                <a16:creationId xmlns:a16="http://schemas.microsoft.com/office/drawing/2014/main" id="{0F931E73-6309-4A2D-A51F-99A04D6CC322}"/>
              </a:ext>
            </a:extLst>
          </p:cNvPr>
          <p:cNvSpPr/>
          <p:nvPr/>
        </p:nvSpPr>
        <p:spPr>
          <a:xfrm>
            <a:off x="3264195" y="1906773"/>
            <a:ext cx="8169350" cy="1176669"/>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Arrow: Pentagon 128">
            <a:extLst>
              <a:ext uri="{FF2B5EF4-FFF2-40B4-BE49-F238E27FC236}">
                <a16:creationId xmlns:a16="http://schemas.microsoft.com/office/drawing/2014/main" id="{3BF3AC45-1477-42B3-913C-FE097481B968}"/>
              </a:ext>
            </a:extLst>
          </p:cNvPr>
          <p:cNvSpPr/>
          <p:nvPr/>
        </p:nvSpPr>
        <p:spPr>
          <a:xfrm>
            <a:off x="3774559" y="1435399"/>
            <a:ext cx="6166884" cy="893135"/>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Arrow: Pentagon 130">
            <a:extLst>
              <a:ext uri="{FF2B5EF4-FFF2-40B4-BE49-F238E27FC236}">
                <a16:creationId xmlns:a16="http://schemas.microsoft.com/office/drawing/2014/main" id="{64F31C6C-BDF9-4D87-A4F4-2CBF9AEAF245}"/>
              </a:ext>
            </a:extLst>
          </p:cNvPr>
          <p:cNvSpPr/>
          <p:nvPr/>
        </p:nvSpPr>
        <p:spPr>
          <a:xfrm>
            <a:off x="1520456" y="2328534"/>
            <a:ext cx="6166884" cy="825794"/>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Arrow: Pentagon 131">
            <a:extLst>
              <a:ext uri="{FF2B5EF4-FFF2-40B4-BE49-F238E27FC236}">
                <a16:creationId xmlns:a16="http://schemas.microsoft.com/office/drawing/2014/main" id="{7A6F5D3F-C048-4CAC-8F42-77E172165BDE}"/>
              </a:ext>
            </a:extLst>
          </p:cNvPr>
          <p:cNvSpPr/>
          <p:nvPr/>
        </p:nvSpPr>
        <p:spPr>
          <a:xfrm>
            <a:off x="3345712" y="2778644"/>
            <a:ext cx="6166884" cy="995915"/>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Arrow: Pentagon 133">
            <a:extLst>
              <a:ext uri="{FF2B5EF4-FFF2-40B4-BE49-F238E27FC236}">
                <a16:creationId xmlns:a16="http://schemas.microsoft.com/office/drawing/2014/main" id="{59622FF3-8089-40C7-B9ED-AFC33B793C2B}"/>
              </a:ext>
            </a:extLst>
          </p:cNvPr>
          <p:cNvSpPr/>
          <p:nvPr/>
        </p:nvSpPr>
        <p:spPr>
          <a:xfrm>
            <a:off x="2626242" y="4371754"/>
            <a:ext cx="7917711" cy="995915"/>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Arrow: Pentagon 134">
            <a:extLst>
              <a:ext uri="{FF2B5EF4-FFF2-40B4-BE49-F238E27FC236}">
                <a16:creationId xmlns:a16="http://schemas.microsoft.com/office/drawing/2014/main" id="{7886BFFD-3015-413A-8B19-74C191266E19}"/>
              </a:ext>
            </a:extLst>
          </p:cNvPr>
          <p:cNvSpPr/>
          <p:nvPr/>
        </p:nvSpPr>
        <p:spPr>
          <a:xfrm>
            <a:off x="3937591" y="3551276"/>
            <a:ext cx="6687879" cy="921488"/>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Arrow: Pentagon 135">
            <a:extLst>
              <a:ext uri="{FF2B5EF4-FFF2-40B4-BE49-F238E27FC236}">
                <a16:creationId xmlns:a16="http://schemas.microsoft.com/office/drawing/2014/main" id="{667F56EA-84AD-4EF8-915C-17378AB871BE}"/>
              </a:ext>
            </a:extLst>
          </p:cNvPr>
          <p:cNvSpPr/>
          <p:nvPr/>
        </p:nvSpPr>
        <p:spPr>
          <a:xfrm>
            <a:off x="1105787" y="3552165"/>
            <a:ext cx="6166884" cy="825794"/>
          </a:xfrm>
          <a:prstGeom prst="homePlate">
            <a:avLst/>
          </a:prstGeom>
          <a:gradFill>
            <a:gsLst>
              <a:gs pos="0">
                <a:srgbClr val="0000B0">
                  <a:alpha val="0"/>
                </a:srgbClr>
              </a:gs>
              <a:gs pos="100000">
                <a:srgbClr val="00FF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2" name="Group 141">
            <a:extLst>
              <a:ext uri="{FF2B5EF4-FFF2-40B4-BE49-F238E27FC236}">
                <a16:creationId xmlns:a16="http://schemas.microsoft.com/office/drawing/2014/main" id="{23443437-EA43-4DCE-BDC5-C1E85E68165D}"/>
              </a:ext>
            </a:extLst>
          </p:cNvPr>
          <p:cNvGrpSpPr/>
          <p:nvPr/>
        </p:nvGrpSpPr>
        <p:grpSpPr>
          <a:xfrm>
            <a:off x="6799522" y="2149552"/>
            <a:ext cx="946298" cy="63794"/>
            <a:chOff x="1679944" y="563527"/>
            <a:chExt cx="3880879" cy="127590"/>
          </a:xfrm>
        </p:grpSpPr>
        <p:sp>
          <p:nvSpPr>
            <p:cNvPr id="137" name="Parallelogram 136">
              <a:extLst>
                <a:ext uri="{FF2B5EF4-FFF2-40B4-BE49-F238E27FC236}">
                  <a16:creationId xmlns:a16="http://schemas.microsoft.com/office/drawing/2014/main" id="{BD5F7148-FEE9-44AC-87B3-2E3C6725744B}"/>
                </a:ext>
              </a:extLst>
            </p:cNvPr>
            <p:cNvSpPr/>
            <p:nvPr/>
          </p:nvSpPr>
          <p:spPr>
            <a:xfrm>
              <a:off x="1679944"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Parallelogram 137">
              <a:extLst>
                <a:ext uri="{FF2B5EF4-FFF2-40B4-BE49-F238E27FC236}">
                  <a16:creationId xmlns:a16="http://schemas.microsoft.com/office/drawing/2014/main" id="{7BBEB543-7415-415F-B924-47DC7C2CA4D8}"/>
                </a:ext>
              </a:extLst>
            </p:cNvPr>
            <p:cNvSpPr/>
            <p:nvPr/>
          </p:nvSpPr>
          <p:spPr>
            <a:xfrm>
              <a:off x="2658138"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Parallelogram 138">
              <a:extLst>
                <a:ext uri="{FF2B5EF4-FFF2-40B4-BE49-F238E27FC236}">
                  <a16:creationId xmlns:a16="http://schemas.microsoft.com/office/drawing/2014/main" id="{DB932F34-AAED-4C09-9EC3-63C19C01D76F}"/>
                </a:ext>
              </a:extLst>
            </p:cNvPr>
            <p:cNvSpPr/>
            <p:nvPr/>
          </p:nvSpPr>
          <p:spPr>
            <a:xfrm>
              <a:off x="3636332"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Parallelogram 139">
              <a:extLst>
                <a:ext uri="{FF2B5EF4-FFF2-40B4-BE49-F238E27FC236}">
                  <a16:creationId xmlns:a16="http://schemas.microsoft.com/office/drawing/2014/main" id="{A0C65431-FC99-418F-AF00-031DB6F4B6F7}"/>
                </a:ext>
              </a:extLst>
            </p:cNvPr>
            <p:cNvSpPr/>
            <p:nvPr/>
          </p:nvSpPr>
          <p:spPr>
            <a:xfrm>
              <a:off x="4614525"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3" name="Group 142">
            <a:extLst>
              <a:ext uri="{FF2B5EF4-FFF2-40B4-BE49-F238E27FC236}">
                <a16:creationId xmlns:a16="http://schemas.microsoft.com/office/drawing/2014/main" id="{E928DF8F-8B43-4D19-88DF-974403583EFB}"/>
              </a:ext>
            </a:extLst>
          </p:cNvPr>
          <p:cNvGrpSpPr/>
          <p:nvPr/>
        </p:nvGrpSpPr>
        <p:grpSpPr>
          <a:xfrm>
            <a:off x="4697820" y="3040028"/>
            <a:ext cx="946298" cy="63794"/>
            <a:chOff x="1679944" y="563527"/>
            <a:chExt cx="3880879" cy="127590"/>
          </a:xfrm>
        </p:grpSpPr>
        <p:sp>
          <p:nvSpPr>
            <p:cNvPr id="144" name="Parallelogram 143">
              <a:extLst>
                <a:ext uri="{FF2B5EF4-FFF2-40B4-BE49-F238E27FC236}">
                  <a16:creationId xmlns:a16="http://schemas.microsoft.com/office/drawing/2014/main" id="{C02E0D1B-F81E-4088-AC12-DC01C70913BD}"/>
                </a:ext>
              </a:extLst>
            </p:cNvPr>
            <p:cNvSpPr/>
            <p:nvPr/>
          </p:nvSpPr>
          <p:spPr>
            <a:xfrm>
              <a:off x="1679944"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Parallelogram 144">
              <a:extLst>
                <a:ext uri="{FF2B5EF4-FFF2-40B4-BE49-F238E27FC236}">
                  <a16:creationId xmlns:a16="http://schemas.microsoft.com/office/drawing/2014/main" id="{29A680F8-8267-419D-A5B3-1AA2721C33EC}"/>
                </a:ext>
              </a:extLst>
            </p:cNvPr>
            <p:cNvSpPr/>
            <p:nvPr/>
          </p:nvSpPr>
          <p:spPr>
            <a:xfrm>
              <a:off x="2658138"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Parallelogram 145">
              <a:extLst>
                <a:ext uri="{FF2B5EF4-FFF2-40B4-BE49-F238E27FC236}">
                  <a16:creationId xmlns:a16="http://schemas.microsoft.com/office/drawing/2014/main" id="{4C804FAE-04A7-4C74-9434-C92757198E14}"/>
                </a:ext>
              </a:extLst>
            </p:cNvPr>
            <p:cNvSpPr/>
            <p:nvPr/>
          </p:nvSpPr>
          <p:spPr>
            <a:xfrm>
              <a:off x="3636332"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Parallelogram 146">
              <a:extLst>
                <a:ext uri="{FF2B5EF4-FFF2-40B4-BE49-F238E27FC236}">
                  <a16:creationId xmlns:a16="http://schemas.microsoft.com/office/drawing/2014/main" id="{D2ECE13E-68C0-41B2-88A6-59D8BA67220B}"/>
                </a:ext>
              </a:extLst>
            </p:cNvPr>
            <p:cNvSpPr/>
            <p:nvPr/>
          </p:nvSpPr>
          <p:spPr>
            <a:xfrm>
              <a:off x="4614525"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8" name="Group 147">
            <a:extLst>
              <a:ext uri="{FF2B5EF4-FFF2-40B4-BE49-F238E27FC236}">
                <a16:creationId xmlns:a16="http://schemas.microsoft.com/office/drawing/2014/main" id="{46688196-5B69-44AC-833A-99329001FC83}"/>
              </a:ext>
            </a:extLst>
          </p:cNvPr>
          <p:cNvGrpSpPr/>
          <p:nvPr/>
        </p:nvGrpSpPr>
        <p:grpSpPr>
          <a:xfrm>
            <a:off x="8435163" y="4237963"/>
            <a:ext cx="946298" cy="63794"/>
            <a:chOff x="1679944" y="563527"/>
            <a:chExt cx="3880879" cy="127590"/>
          </a:xfrm>
        </p:grpSpPr>
        <p:sp>
          <p:nvSpPr>
            <p:cNvPr id="149" name="Parallelogram 148">
              <a:extLst>
                <a:ext uri="{FF2B5EF4-FFF2-40B4-BE49-F238E27FC236}">
                  <a16:creationId xmlns:a16="http://schemas.microsoft.com/office/drawing/2014/main" id="{B111C347-16E5-459D-9D05-4950D4ED62E7}"/>
                </a:ext>
              </a:extLst>
            </p:cNvPr>
            <p:cNvSpPr/>
            <p:nvPr/>
          </p:nvSpPr>
          <p:spPr>
            <a:xfrm>
              <a:off x="1679944"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Parallelogram 149">
              <a:extLst>
                <a:ext uri="{FF2B5EF4-FFF2-40B4-BE49-F238E27FC236}">
                  <a16:creationId xmlns:a16="http://schemas.microsoft.com/office/drawing/2014/main" id="{C84AB44E-CCA2-4615-A11E-118AE3F2EF71}"/>
                </a:ext>
              </a:extLst>
            </p:cNvPr>
            <p:cNvSpPr/>
            <p:nvPr/>
          </p:nvSpPr>
          <p:spPr>
            <a:xfrm>
              <a:off x="2658138"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Parallelogram 150">
              <a:extLst>
                <a:ext uri="{FF2B5EF4-FFF2-40B4-BE49-F238E27FC236}">
                  <a16:creationId xmlns:a16="http://schemas.microsoft.com/office/drawing/2014/main" id="{605444C3-5441-4A8A-A46E-5BF83A56BDDC}"/>
                </a:ext>
              </a:extLst>
            </p:cNvPr>
            <p:cNvSpPr/>
            <p:nvPr/>
          </p:nvSpPr>
          <p:spPr>
            <a:xfrm>
              <a:off x="3636332"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Parallelogram 151">
              <a:extLst>
                <a:ext uri="{FF2B5EF4-FFF2-40B4-BE49-F238E27FC236}">
                  <a16:creationId xmlns:a16="http://schemas.microsoft.com/office/drawing/2014/main" id="{7076F9AA-D2E6-4ACF-BBF9-D1DD571FEFF0}"/>
                </a:ext>
              </a:extLst>
            </p:cNvPr>
            <p:cNvSpPr/>
            <p:nvPr/>
          </p:nvSpPr>
          <p:spPr>
            <a:xfrm>
              <a:off x="4614525" y="563527"/>
              <a:ext cx="946298" cy="127590"/>
            </a:xfrm>
            <a:prstGeom prst="parallelogram">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6" name="Freeform: Shape 165">
            <a:extLst>
              <a:ext uri="{FF2B5EF4-FFF2-40B4-BE49-F238E27FC236}">
                <a16:creationId xmlns:a16="http://schemas.microsoft.com/office/drawing/2014/main" id="{3511BD55-7DDE-4E0C-8011-860F33A562CC}"/>
              </a:ext>
            </a:extLst>
          </p:cNvPr>
          <p:cNvSpPr/>
          <p:nvPr/>
        </p:nvSpPr>
        <p:spPr>
          <a:xfrm>
            <a:off x="235161" y="747826"/>
            <a:ext cx="9633098" cy="1190846"/>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Freeform: Shape 166">
            <a:extLst>
              <a:ext uri="{FF2B5EF4-FFF2-40B4-BE49-F238E27FC236}">
                <a16:creationId xmlns:a16="http://schemas.microsoft.com/office/drawing/2014/main" id="{4AD6B4B9-9AC3-4A39-A35B-84023674ED50}"/>
              </a:ext>
            </a:extLst>
          </p:cNvPr>
          <p:cNvSpPr/>
          <p:nvPr/>
        </p:nvSpPr>
        <p:spPr>
          <a:xfrm>
            <a:off x="1076007" y="2070696"/>
            <a:ext cx="9633098" cy="1190846"/>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Freeform: Shape 167">
            <a:extLst>
              <a:ext uri="{FF2B5EF4-FFF2-40B4-BE49-F238E27FC236}">
                <a16:creationId xmlns:a16="http://schemas.microsoft.com/office/drawing/2014/main" id="{43281640-2709-4A26-AFB9-0BB6B53DCC78}"/>
              </a:ext>
            </a:extLst>
          </p:cNvPr>
          <p:cNvSpPr/>
          <p:nvPr/>
        </p:nvSpPr>
        <p:spPr>
          <a:xfrm flipV="1">
            <a:off x="235161" y="4726179"/>
            <a:ext cx="9633098" cy="1190846"/>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Freeform: Shape 168">
            <a:extLst>
              <a:ext uri="{FF2B5EF4-FFF2-40B4-BE49-F238E27FC236}">
                <a16:creationId xmlns:a16="http://schemas.microsoft.com/office/drawing/2014/main" id="{B4B8BC94-FC50-4222-AD01-69EAF2116313}"/>
              </a:ext>
            </a:extLst>
          </p:cNvPr>
          <p:cNvSpPr/>
          <p:nvPr/>
        </p:nvSpPr>
        <p:spPr>
          <a:xfrm flipV="1">
            <a:off x="1076007" y="3403309"/>
            <a:ext cx="9633098" cy="1190846"/>
          </a:xfrm>
          <a:custGeom>
            <a:avLst/>
            <a:gdLst>
              <a:gd name="connsiteX0" fmla="*/ 0 w 7889358"/>
              <a:gd name="connsiteY0" fmla="*/ 0 h 1190846"/>
              <a:gd name="connsiteX1" fmla="*/ 4231758 w 7889358"/>
              <a:gd name="connsiteY1" fmla="*/ 0 h 1190846"/>
              <a:gd name="connsiteX2" fmla="*/ 5029200 w 7889358"/>
              <a:gd name="connsiteY2" fmla="*/ 797442 h 1190846"/>
              <a:gd name="connsiteX3" fmla="*/ 6549655 w 7889358"/>
              <a:gd name="connsiteY3" fmla="*/ 797442 h 1190846"/>
              <a:gd name="connsiteX4" fmla="*/ 7049386 w 7889358"/>
              <a:gd name="connsiteY4" fmla="*/ 1190846 h 1190846"/>
              <a:gd name="connsiteX5" fmla="*/ 7889358 w 7889358"/>
              <a:gd name="connsiteY5" fmla="*/ 1169581 h 119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9358" h="1190846">
                <a:moveTo>
                  <a:pt x="0" y="0"/>
                </a:moveTo>
                <a:lnTo>
                  <a:pt x="4231758" y="0"/>
                </a:lnTo>
                <a:lnTo>
                  <a:pt x="5029200" y="797442"/>
                </a:lnTo>
                <a:lnTo>
                  <a:pt x="6549655" y="797442"/>
                </a:lnTo>
                <a:lnTo>
                  <a:pt x="7049386" y="1190846"/>
                </a:lnTo>
                <a:lnTo>
                  <a:pt x="7889358" y="1169581"/>
                </a:lnTo>
              </a:path>
            </a:pathLst>
          </a:custGeom>
          <a:noFill/>
          <a:ln>
            <a:gradFill flip="none" rotWithShape="1">
              <a:gsLst>
                <a:gs pos="3000">
                  <a:srgbClr val="00FFFF">
                    <a:alpha val="0"/>
                  </a:srgbClr>
                </a:gs>
                <a:gs pos="100000">
                  <a:srgbClr val="00FFFF"/>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TextBox 198">
            <a:extLst>
              <a:ext uri="{FF2B5EF4-FFF2-40B4-BE49-F238E27FC236}">
                <a16:creationId xmlns:a16="http://schemas.microsoft.com/office/drawing/2014/main" id="{A97704C4-92D7-4FCE-9519-214E95B70E74}"/>
              </a:ext>
            </a:extLst>
          </p:cNvPr>
          <p:cNvSpPr txBox="1"/>
          <p:nvPr/>
        </p:nvSpPr>
        <p:spPr>
          <a:xfrm>
            <a:off x="679432" y="1715522"/>
            <a:ext cx="4713047" cy="707886"/>
          </a:xfrm>
          <a:prstGeom prst="rect">
            <a:avLst/>
          </a:prstGeom>
          <a:noFill/>
        </p:spPr>
        <p:txBody>
          <a:bodyPr wrap="square" rtlCol="0">
            <a:spAutoFit/>
          </a:bodyPr>
          <a:lstStyle/>
          <a:p>
            <a:r>
              <a:rPr lang="en-IN" sz="4000" b="1" spc="600" dirty="0">
                <a:solidFill>
                  <a:srgbClr val="66FFFF"/>
                </a:solidFill>
                <a:latin typeface="Cooper Black" panose="0208090404030B020404" pitchFamily="18" charset="0"/>
              </a:rPr>
              <a:t>OBJECTIVE</a:t>
            </a:r>
          </a:p>
        </p:txBody>
      </p:sp>
      <p:sp>
        <p:nvSpPr>
          <p:cNvPr id="200" name="TextBox 199">
            <a:extLst>
              <a:ext uri="{FF2B5EF4-FFF2-40B4-BE49-F238E27FC236}">
                <a16:creationId xmlns:a16="http://schemas.microsoft.com/office/drawing/2014/main" id="{B2F3C9AB-D674-4823-8D3F-D608E09BE275}"/>
              </a:ext>
            </a:extLst>
          </p:cNvPr>
          <p:cNvSpPr txBox="1"/>
          <p:nvPr/>
        </p:nvSpPr>
        <p:spPr>
          <a:xfrm>
            <a:off x="729307" y="2515087"/>
            <a:ext cx="4276358" cy="2054409"/>
          </a:xfrm>
          <a:prstGeom prst="rect">
            <a:avLst/>
          </a:prstGeom>
          <a:noFill/>
        </p:spPr>
        <p:txBody>
          <a:bodyPr wrap="square" rtlCol="0">
            <a:spAutoFit/>
          </a:bodyPr>
          <a:lstStyle/>
          <a:p>
            <a:r>
              <a:rPr lang="en-IN" sz="105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rPr>
              <a:t>Information sharing is a major factor for development in the country. It is a time taking process to share information to all the citizens of a country through media and newspaper. </a:t>
            </a:r>
            <a:br>
              <a:rPr lang="en-IN" sz="105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rPr>
            </a:br>
            <a:endParaRPr lang="en-IN" sz="40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IN" sz="105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rPr>
              <a:t>In this Modern generation almost everyone has a mobile phone in their hand.  With the rise of Digital Age in India the user base of social media platforms have increased exponentially. </a:t>
            </a:r>
          </a:p>
          <a:p>
            <a:endParaRPr lang="en-IN" sz="40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IN" sz="105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rPr>
              <a:t>Nowadays almost everyone can be found online in one or the other social media platform. This has lead brands come online for there product promotions.</a:t>
            </a:r>
            <a:br>
              <a:rPr lang="en-IN" sz="105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rPr>
            </a:br>
            <a:br>
              <a:rPr lang="en-IN" sz="40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rPr>
            </a:br>
            <a:r>
              <a:rPr lang="en-IN" sz="1050" dirty="0">
                <a:solidFill>
                  <a:srgbClr val="66FFFF"/>
                </a:solidFill>
                <a:latin typeface="Open Sans Light" panose="020B0306030504020204" pitchFamily="34" charset="0"/>
                <a:ea typeface="Open Sans Light" panose="020B0306030504020204" pitchFamily="34" charset="0"/>
                <a:cs typeface="Open Sans Light" panose="020B0306030504020204" pitchFamily="34" charset="0"/>
              </a:rPr>
              <a:t>This is where we come in to provide a uniform platform for brands to create awareness online in a much cheaper way.</a:t>
            </a:r>
          </a:p>
        </p:txBody>
      </p:sp>
      <p:sp>
        <p:nvSpPr>
          <p:cNvPr id="201" name="Rectangle: Rounded Corners 200">
            <a:extLst>
              <a:ext uri="{FF2B5EF4-FFF2-40B4-BE49-F238E27FC236}">
                <a16:creationId xmlns:a16="http://schemas.microsoft.com/office/drawing/2014/main" id="{FA8B2E4D-1162-410A-B19D-B5398C76D63B}"/>
              </a:ext>
            </a:extLst>
          </p:cNvPr>
          <p:cNvSpPr/>
          <p:nvPr/>
        </p:nvSpPr>
        <p:spPr>
          <a:xfrm>
            <a:off x="810657" y="4743011"/>
            <a:ext cx="1815585" cy="503671"/>
          </a:xfrm>
          <a:prstGeom prst="roundRect">
            <a:avLst/>
          </a:prstGeom>
          <a:no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spc="600" dirty="0">
                <a:solidFill>
                  <a:srgbClr val="66FFFF"/>
                </a:solidFill>
                <a:latin typeface="Oswald Light" panose="00000400000000000000" pitchFamily="2" charset="0"/>
              </a:rPr>
              <a:t>DIVE MORE</a:t>
            </a:r>
          </a:p>
        </p:txBody>
      </p:sp>
    </p:spTree>
    <p:extLst>
      <p:ext uri="{BB962C8B-B14F-4D97-AF65-F5344CB8AC3E}">
        <p14:creationId xmlns:p14="http://schemas.microsoft.com/office/powerpoint/2010/main" val="383930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par>
                                <p:cTn id="8" presetID="10" presetClass="entr" presetSubtype="0" fill="hold" nodeType="withEffect">
                                  <p:stCondLst>
                                    <p:cond delay="250"/>
                                  </p:stCondLst>
                                  <p:childTnLst>
                                    <p:set>
                                      <p:cBhvr>
                                        <p:cTn id="9" dur="1" fill="hold">
                                          <p:stCondLst>
                                            <p:cond delay="0"/>
                                          </p:stCondLst>
                                        </p:cTn>
                                        <p:tgtEl>
                                          <p:spTgt spid="191"/>
                                        </p:tgtEl>
                                        <p:attrNameLst>
                                          <p:attrName>style.visibility</p:attrName>
                                        </p:attrNameLst>
                                      </p:cBhvr>
                                      <p:to>
                                        <p:strVal val="visible"/>
                                      </p:to>
                                    </p:set>
                                    <p:animEffect transition="in" filter="fade">
                                      <p:cBhvr>
                                        <p:cTn id="10" dur="1000"/>
                                        <p:tgtEl>
                                          <p:spTgt spid="191"/>
                                        </p:tgtEl>
                                      </p:cBhvr>
                                    </p:animEffect>
                                  </p:childTnLst>
                                </p:cTn>
                              </p:par>
                              <p:par>
                                <p:cTn id="11" presetID="2" presetClass="entr" presetSubtype="8" decel="100000" fill="hold" grpId="0" nodeType="withEffect">
                                  <p:stCondLst>
                                    <p:cond delay="250"/>
                                  </p:stCondLst>
                                  <p:childTnLst>
                                    <p:set>
                                      <p:cBhvr>
                                        <p:cTn id="12" dur="1" fill="hold">
                                          <p:stCondLst>
                                            <p:cond delay="0"/>
                                          </p:stCondLst>
                                        </p:cTn>
                                        <p:tgtEl>
                                          <p:spTgt spid="133"/>
                                        </p:tgtEl>
                                        <p:attrNameLst>
                                          <p:attrName>style.visibility</p:attrName>
                                        </p:attrNameLst>
                                      </p:cBhvr>
                                      <p:to>
                                        <p:strVal val="visible"/>
                                      </p:to>
                                    </p:set>
                                    <p:anim calcmode="lin" valueType="num">
                                      <p:cBhvr additive="base">
                                        <p:cTn id="13" dur="1000" fill="hold"/>
                                        <p:tgtEl>
                                          <p:spTgt spid="133"/>
                                        </p:tgtEl>
                                        <p:attrNameLst>
                                          <p:attrName>ppt_x</p:attrName>
                                        </p:attrNameLst>
                                      </p:cBhvr>
                                      <p:tavLst>
                                        <p:tav tm="0">
                                          <p:val>
                                            <p:strVal val="0-#ppt_w/2"/>
                                          </p:val>
                                        </p:tav>
                                        <p:tav tm="100000">
                                          <p:val>
                                            <p:strVal val="#ppt_x"/>
                                          </p:val>
                                        </p:tav>
                                      </p:tavLst>
                                    </p:anim>
                                    <p:anim calcmode="lin" valueType="num">
                                      <p:cBhvr additive="base">
                                        <p:cTn id="14" dur="1000" fill="hold"/>
                                        <p:tgtEl>
                                          <p:spTgt spid="133"/>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250"/>
                                  </p:stCondLst>
                                  <p:childTnLst>
                                    <p:set>
                                      <p:cBhvr>
                                        <p:cTn id="16" dur="1" fill="hold">
                                          <p:stCondLst>
                                            <p:cond delay="0"/>
                                          </p:stCondLst>
                                        </p:cTn>
                                        <p:tgtEl>
                                          <p:spTgt spid="130"/>
                                        </p:tgtEl>
                                        <p:attrNameLst>
                                          <p:attrName>style.visibility</p:attrName>
                                        </p:attrNameLst>
                                      </p:cBhvr>
                                      <p:to>
                                        <p:strVal val="visible"/>
                                      </p:to>
                                    </p:set>
                                    <p:anim calcmode="lin" valueType="num">
                                      <p:cBhvr additive="base">
                                        <p:cTn id="17" dur="1000" fill="hold"/>
                                        <p:tgtEl>
                                          <p:spTgt spid="130"/>
                                        </p:tgtEl>
                                        <p:attrNameLst>
                                          <p:attrName>ppt_x</p:attrName>
                                        </p:attrNameLst>
                                      </p:cBhvr>
                                      <p:tavLst>
                                        <p:tav tm="0">
                                          <p:val>
                                            <p:strVal val="0-#ppt_w/2"/>
                                          </p:val>
                                        </p:tav>
                                        <p:tav tm="100000">
                                          <p:val>
                                            <p:strVal val="#ppt_x"/>
                                          </p:val>
                                        </p:tav>
                                      </p:tavLst>
                                    </p:anim>
                                    <p:anim calcmode="lin" valueType="num">
                                      <p:cBhvr additive="base">
                                        <p:cTn id="18" dur="1000" fill="hold"/>
                                        <p:tgtEl>
                                          <p:spTgt spid="130"/>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29"/>
                                        </p:tgtEl>
                                        <p:attrNameLst>
                                          <p:attrName>style.visibility</p:attrName>
                                        </p:attrNameLst>
                                      </p:cBhvr>
                                      <p:to>
                                        <p:strVal val="visible"/>
                                      </p:to>
                                    </p:set>
                                    <p:anim calcmode="lin" valueType="num">
                                      <p:cBhvr additive="base">
                                        <p:cTn id="21" dur="1000" fill="hold"/>
                                        <p:tgtEl>
                                          <p:spTgt spid="129"/>
                                        </p:tgtEl>
                                        <p:attrNameLst>
                                          <p:attrName>ppt_x</p:attrName>
                                        </p:attrNameLst>
                                      </p:cBhvr>
                                      <p:tavLst>
                                        <p:tav tm="0">
                                          <p:val>
                                            <p:strVal val="0-#ppt_w/2"/>
                                          </p:val>
                                        </p:tav>
                                        <p:tav tm="100000">
                                          <p:val>
                                            <p:strVal val="#ppt_x"/>
                                          </p:val>
                                        </p:tav>
                                      </p:tavLst>
                                    </p:anim>
                                    <p:anim calcmode="lin" valueType="num">
                                      <p:cBhvr additive="base">
                                        <p:cTn id="22" dur="1000" fill="hold"/>
                                        <p:tgtEl>
                                          <p:spTgt spid="129"/>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500"/>
                                  </p:stCondLst>
                                  <p:childTnLst>
                                    <p:set>
                                      <p:cBhvr>
                                        <p:cTn id="24" dur="1" fill="hold">
                                          <p:stCondLst>
                                            <p:cond delay="0"/>
                                          </p:stCondLst>
                                        </p:cTn>
                                        <p:tgtEl>
                                          <p:spTgt spid="131"/>
                                        </p:tgtEl>
                                        <p:attrNameLst>
                                          <p:attrName>style.visibility</p:attrName>
                                        </p:attrNameLst>
                                      </p:cBhvr>
                                      <p:to>
                                        <p:strVal val="visible"/>
                                      </p:to>
                                    </p:set>
                                    <p:anim calcmode="lin" valueType="num">
                                      <p:cBhvr additive="base">
                                        <p:cTn id="25" dur="1000" fill="hold"/>
                                        <p:tgtEl>
                                          <p:spTgt spid="131"/>
                                        </p:tgtEl>
                                        <p:attrNameLst>
                                          <p:attrName>ppt_x</p:attrName>
                                        </p:attrNameLst>
                                      </p:cBhvr>
                                      <p:tavLst>
                                        <p:tav tm="0">
                                          <p:val>
                                            <p:strVal val="0-#ppt_w/2"/>
                                          </p:val>
                                        </p:tav>
                                        <p:tav tm="100000">
                                          <p:val>
                                            <p:strVal val="#ppt_x"/>
                                          </p:val>
                                        </p:tav>
                                      </p:tavLst>
                                    </p:anim>
                                    <p:anim calcmode="lin" valueType="num">
                                      <p:cBhvr additive="base">
                                        <p:cTn id="26" dur="1000" fill="hold"/>
                                        <p:tgtEl>
                                          <p:spTgt spid="131"/>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500"/>
                                  </p:stCondLst>
                                  <p:childTnLst>
                                    <p:set>
                                      <p:cBhvr>
                                        <p:cTn id="28" dur="1" fill="hold">
                                          <p:stCondLst>
                                            <p:cond delay="0"/>
                                          </p:stCondLst>
                                        </p:cTn>
                                        <p:tgtEl>
                                          <p:spTgt spid="132"/>
                                        </p:tgtEl>
                                        <p:attrNameLst>
                                          <p:attrName>style.visibility</p:attrName>
                                        </p:attrNameLst>
                                      </p:cBhvr>
                                      <p:to>
                                        <p:strVal val="visible"/>
                                      </p:to>
                                    </p:set>
                                    <p:anim calcmode="lin" valueType="num">
                                      <p:cBhvr additive="base">
                                        <p:cTn id="29" dur="1000" fill="hold"/>
                                        <p:tgtEl>
                                          <p:spTgt spid="132"/>
                                        </p:tgtEl>
                                        <p:attrNameLst>
                                          <p:attrName>ppt_x</p:attrName>
                                        </p:attrNameLst>
                                      </p:cBhvr>
                                      <p:tavLst>
                                        <p:tav tm="0">
                                          <p:val>
                                            <p:strVal val="0-#ppt_w/2"/>
                                          </p:val>
                                        </p:tav>
                                        <p:tav tm="100000">
                                          <p:val>
                                            <p:strVal val="#ppt_x"/>
                                          </p:val>
                                        </p:tav>
                                      </p:tavLst>
                                    </p:anim>
                                    <p:anim calcmode="lin" valueType="num">
                                      <p:cBhvr additive="base">
                                        <p:cTn id="30" dur="1000" fill="hold"/>
                                        <p:tgtEl>
                                          <p:spTgt spid="13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50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1000" fill="hold"/>
                                        <p:tgtEl>
                                          <p:spTgt spid="134"/>
                                        </p:tgtEl>
                                        <p:attrNameLst>
                                          <p:attrName>ppt_x</p:attrName>
                                        </p:attrNameLst>
                                      </p:cBhvr>
                                      <p:tavLst>
                                        <p:tav tm="0">
                                          <p:val>
                                            <p:strVal val="0-#ppt_w/2"/>
                                          </p:val>
                                        </p:tav>
                                        <p:tav tm="100000">
                                          <p:val>
                                            <p:strVal val="#ppt_x"/>
                                          </p:val>
                                        </p:tav>
                                      </p:tavLst>
                                    </p:anim>
                                    <p:anim calcmode="lin" valueType="num">
                                      <p:cBhvr additive="base">
                                        <p:cTn id="34" dur="1000" fill="hold"/>
                                        <p:tgtEl>
                                          <p:spTgt spid="134"/>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750"/>
                                  </p:stCondLst>
                                  <p:childTnLst>
                                    <p:set>
                                      <p:cBhvr>
                                        <p:cTn id="36" dur="1" fill="hold">
                                          <p:stCondLst>
                                            <p:cond delay="0"/>
                                          </p:stCondLst>
                                        </p:cTn>
                                        <p:tgtEl>
                                          <p:spTgt spid="135"/>
                                        </p:tgtEl>
                                        <p:attrNameLst>
                                          <p:attrName>style.visibility</p:attrName>
                                        </p:attrNameLst>
                                      </p:cBhvr>
                                      <p:to>
                                        <p:strVal val="visible"/>
                                      </p:to>
                                    </p:set>
                                    <p:anim calcmode="lin" valueType="num">
                                      <p:cBhvr additive="base">
                                        <p:cTn id="37" dur="1000" fill="hold"/>
                                        <p:tgtEl>
                                          <p:spTgt spid="135"/>
                                        </p:tgtEl>
                                        <p:attrNameLst>
                                          <p:attrName>ppt_x</p:attrName>
                                        </p:attrNameLst>
                                      </p:cBhvr>
                                      <p:tavLst>
                                        <p:tav tm="0">
                                          <p:val>
                                            <p:strVal val="0-#ppt_w/2"/>
                                          </p:val>
                                        </p:tav>
                                        <p:tav tm="100000">
                                          <p:val>
                                            <p:strVal val="#ppt_x"/>
                                          </p:val>
                                        </p:tav>
                                      </p:tavLst>
                                    </p:anim>
                                    <p:anim calcmode="lin" valueType="num">
                                      <p:cBhvr additive="base">
                                        <p:cTn id="38" dur="1000" fill="hold"/>
                                        <p:tgtEl>
                                          <p:spTgt spid="135"/>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750"/>
                                  </p:stCondLst>
                                  <p:childTnLst>
                                    <p:set>
                                      <p:cBhvr>
                                        <p:cTn id="40" dur="1" fill="hold">
                                          <p:stCondLst>
                                            <p:cond delay="0"/>
                                          </p:stCondLst>
                                        </p:cTn>
                                        <p:tgtEl>
                                          <p:spTgt spid="136"/>
                                        </p:tgtEl>
                                        <p:attrNameLst>
                                          <p:attrName>style.visibility</p:attrName>
                                        </p:attrNameLst>
                                      </p:cBhvr>
                                      <p:to>
                                        <p:strVal val="visible"/>
                                      </p:to>
                                    </p:set>
                                    <p:anim calcmode="lin" valueType="num">
                                      <p:cBhvr additive="base">
                                        <p:cTn id="41" dur="1000" fill="hold"/>
                                        <p:tgtEl>
                                          <p:spTgt spid="136"/>
                                        </p:tgtEl>
                                        <p:attrNameLst>
                                          <p:attrName>ppt_x</p:attrName>
                                        </p:attrNameLst>
                                      </p:cBhvr>
                                      <p:tavLst>
                                        <p:tav tm="0">
                                          <p:val>
                                            <p:strVal val="0-#ppt_w/2"/>
                                          </p:val>
                                        </p:tav>
                                        <p:tav tm="100000">
                                          <p:val>
                                            <p:strVal val="#ppt_x"/>
                                          </p:val>
                                        </p:tav>
                                      </p:tavLst>
                                    </p:anim>
                                    <p:anim calcmode="lin" valueType="num">
                                      <p:cBhvr additive="base">
                                        <p:cTn id="42" dur="1000" fill="hold"/>
                                        <p:tgtEl>
                                          <p:spTgt spid="13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750"/>
                                  </p:stCondLst>
                                  <p:childTnLst>
                                    <p:set>
                                      <p:cBhvr>
                                        <p:cTn id="44" dur="1" fill="hold">
                                          <p:stCondLst>
                                            <p:cond delay="0"/>
                                          </p:stCondLst>
                                        </p:cTn>
                                        <p:tgtEl>
                                          <p:spTgt spid="142"/>
                                        </p:tgtEl>
                                        <p:attrNameLst>
                                          <p:attrName>style.visibility</p:attrName>
                                        </p:attrNameLst>
                                      </p:cBhvr>
                                      <p:to>
                                        <p:strVal val="visible"/>
                                      </p:to>
                                    </p:set>
                                    <p:anim calcmode="lin" valueType="num">
                                      <p:cBhvr additive="base">
                                        <p:cTn id="45" dur="1000" fill="hold"/>
                                        <p:tgtEl>
                                          <p:spTgt spid="142"/>
                                        </p:tgtEl>
                                        <p:attrNameLst>
                                          <p:attrName>ppt_x</p:attrName>
                                        </p:attrNameLst>
                                      </p:cBhvr>
                                      <p:tavLst>
                                        <p:tav tm="0">
                                          <p:val>
                                            <p:strVal val="0-#ppt_w/2"/>
                                          </p:val>
                                        </p:tav>
                                        <p:tav tm="100000">
                                          <p:val>
                                            <p:strVal val="#ppt_x"/>
                                          </p:val>
                                        </p:tav>
                                      </p:tavLst>
                                    </p:anim>
                                    <p:anim calcmode="lin" valueType="num">
                                      <p:cBhvr additive="base">
                                        <p:cTn id="46" dur="1000" fill="hold"/>
                                        <p:tgtEl>
                                          <p:spTgt spid="142"/>
                                        </p:tgtEl>
                                        <p:attrNameLst>
                                          <p:attrName>ppt_y</p:attrName>
                                        </p:attrNameLst>
                                      </p:cBhvr>
                                      <p:tavLst>
                                        <p:tav tm="0">
                                          <p:val>
                                            <p:strVal val="#ppt_y"/>
                                          </p:val>
                                        </p:tav>
                                        <p:tav tm="100000">
                                          <p:val>
                                            <p:strVal val="#ppt_y"/>
                                          </p:val>
                                        </p:tav>
                                      </p:tavLst>
                                    </p:anim>
                                  </p:childTnLst>
                                </p:cTn>
                              </p:par>
                              <p:par>
                                <p:cTn id="47" presetID="2" presetClass="entr" presetSubtype="8" decel="100000" fill="hold" nodeType="withEffect">
                                  <p:stCondLst>
                                    <p:cond delay="1000"/>
                                  </p:stCondLst>
                                  <p:childTnLst>
                                    <p:set>
                                      <p:cBhvr>
                                        <p:cTn id="48" dur="1" fill="hold">
                                          <p:stCondLst>
                                            <p:cond delay="0"/>
                                          </p:stCondLst>
                                        </p:cTn>
                                        <p:tgtEl>
                                          <p:spTgt spid="143"/>
                                        </p:tgtEl>
                                        <p:attrNameLst>
                                          <p:attrName>style.visibility</p:attrName>
                                        </p:attrNameLst>
                                      </p:cBhvr>
                                      <p:to>
                                        <p:strVal val="visible"/>
                                      </p:to>
                                    </p:set>
                                    <p:anim calcmode="lin" valueType="num">
                                      <p:cBhvr additive="base">
                                        <p:cTn id="49" dur="1000" fill="hold"/>
                                        <p:tgtEl>
                                          <p:spTgt spid="143"/>
                                        </p:tgtEl>
                                        <p:attrNameLst>
                                          <p:attrName>ppt_x</p:attrName>
                                        </p:attrNameLst>
                                      </p:cBhvr>
                                      <p:tavLst>
                                        <p:tav tm="0">
                                          <p:val>
                                            <p:strVal val="0-#ppt_w/2"/>
                                          </p:val>
                                        </p:tav>
                                        <p:tav tm="100000">
                                          <p:val>
                                            <p:strVal val="#ppt_x"/>
                                          </p:val>
                                        </p:tav>
                                      </p:tavLst>
                                    </p:anim>
                                    <p:anim calcmode="lin" valueType="num">
                                      <p:cBhvr additive="base">
                                        <p:cTn id="50" dur="1000" fill="hold"/>
                                        <p:tgtEl>
                                          <p:spTgt spid="143"/>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1000"/>
                                  </p:stCondLst>
                                  <p:childTnLst>
                                    <p:set>
                                      <p:cBhvr>
                                        <p:cTn id="52" dur="1" fill="hold">
                                          <p:stCondLst>
                                            <p:cond delay="0"/>
                                          </p:stCondLst>
                                        </p:cTn>
                                        <p:tgtEl>
                                          <p:spTgt spid="148"/>
                                        </p:tgtEl>
                                        <p:attrNameLst>
                                          <p:attrName>style.visibility</p:attrName>
                                        </p:attrNameLst>
                                      </p:cBhvr>
                                      <p:to>
                                        <p:strVal val="visible"/>
                                      </p:to>
                                    </p:set>
                                    <p:anim calcmode="lin" valueType="num">
                                      <p:cBhvr additive="base">
                                        <p:cTn id="53" dur="1000" fill="hold"/>
                                        <p:tgtEl>
                                          <p:spTgt spid="148"/>
                                        </p:tgtEl>
                                        <p:attrNameLst>
                                          <p:attrName>ppt_x</p:attrName>
                                        </p:attrNameLst>
                                      </p:cBhvr>
                                      <p:tavLst>
                                        <p:tav tm="0">
                                          <p:val>
                                            <p:strVal val="0-#ppt_w/2"/>
                                          </p:val>
                                        </p:tav>
                                        <p:tav tm="100000">
                                          <p:val>
                                            <p:strVal val="#ppt_x"/>
                                          </p:val>
                                        </p:tav>
                                      </p:tavLst>
                                    </p:anim>
                                    <p:anim calcmode="lin" valueType="num">
                                      <p:cBhvr additive="base">
                                        <p:cTn id="54" dur="1000" fill="hold"/>
                                        <p:tgtEl>
                                          <p:spTgt spid="148"/>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1000"/>
                                  </p:stCondLst>
                                  <p:childTnLst>
                                    <p:set>
                                      <p:cBhvr>
                                        <p:cTn id="56" dur="1" fill="hold">
                                          <p:stCondLst>
                                            <p:cond delay="0"/>
                                          </p:stCondLst>
                                        </p:cTn>
                                        <p:tgtEl>
                                          <p:spTgt spid="166"/>
                                        </p:tgtEl>
                                        <p:attrNameLst>
                                          <p:attrName>style.visibility</p:attrName>
                                        </p:attrNameLst>
                                      </p:cBhvr>
                                      <p:to>
                                        <p:strVal val="visible"/>
                                      </p:to>
                                    </p:set>
                                    <p:anim calcmode="lin" valueType="num">
                                      <p:cBhvr additive="base">
                                        <p:cTn id="57" dur="1000" fill="hold"/>
                                        <p:tgtEl>
                                          <p:spTgt spid="166"/>
                                        </p:tgtEl>
                                        <p:attrNameLst>
                                          <p:attrName>ppt_x</p:attrName>
                                        </p:attrNameLst>
                                      </p:cBhvr>
                                      <p:tavLst>
                                        <p:tav tm="0">
                                          <p:val>
                                            <p:strVal val="0-#ppt_w/2"/>
                                          </p:val>
                                        </p:tav>
                                        <p:tav tm="100000">
                                          <p:val>
                                            <p:strVal val="#ppt_x"/>
                                          </p:val>
                                        </p:tav>
                                      </p:tavLst>
                                    </p:anim>
                                    <p:anim calcmode="lin" valueType="num">
                                      <p:cBhvr additive="base">
                                        <p:cTn id="58" dur="1000" fill="hold"/>
                                        <p:tgtEl>
                                          <p:spTgt spid="166"/>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0"/>
                                  </p:stCondLst>
                                  <p:childTnLst>
                                    <p:set>
                                      <p:cBhvr>
                                        <p:cTn id="60" dur="1" fill="hold">
                                          <p:stCondLst>
                                            <p:cond delay="0"/>
                                          </p:stCondLst>
                                        </p:cTn>
                                        <p:tgtEl>
                                          <p:spTgt spid="167"/>
                                        </p:tgtEl>
                                        <p:attrNameLst>
                                          <p:attrName>style.visibility</p:attrName>
                                        </p:attrNameLst>
                                      </p:cBhvr>
                                      <p:to>
                                        <p:strVal val="visible"/>
                                      </p:to>
                                    </p:set>
                                    <p:anim calcmode="lin" valueType="num">
                                      <p:cBhvr additive="base">
                                        <p:cTn id="61" dur="1000" fill="hold"/>
                                        <p:tgtEl>
                                          <p:spTgt spid="167"/>
                                        </p:tgtEl>
                                        <p:attrNameLst>
                                          <p:attrName>ppt_x</p:attrName>
                                        </p:attrNameLst>
                                      </p:cBhvr>
                                      <p:tavLst>
                                        <p:tav tm="0">
                                          <p:val>
                                            <p:strVal val="0-#ppt_w/2"/>
                                          </p:val>
                                        </p:tav>
                                        <p:tav tm="100000">
                                          <p:val>
                                            <p:strVal val="#ppt_x"/>
                                          </p:val>
                                        </p:tav>
                                      </p:tavLst>
                                    </p:anim>
                                    <p:anim calcmode="lin" valueType="num">
                                      <p:cBhvr additive="base">
                                        <p:cTn id="62" dur="1000" fill="hold"/>
                                        <p:tgtEl>
                                          <p:spTgt spid="167"/>
                                        </p:tgtEl>
                                        <p:attrNameLst>
                                          <p:attrName>ppt_y</p:attrName>
                                        </p:attrNameLst>
                                      </p:cBhvr>
                                      <p:tavLst>
                                        <p:tav tm="0">
                                          <p:val>
                                            <p:strVal val="#ppt_y"/>
                                          </p:val>
                                        </p:tav>
                                        <p:tav tm="100000">
                                          <p:val>
                                            <p:strVal val="#ppt_y"/>
                                          </p:val>
                                        </p:tav>
                                      </p:tavLst>
                                    </p:anim>
                                  </p:childTnLst>
                                </p:cTn>
                              </p:par>
                              <p:par>
                                <p:cTn id="63" presetID="2" presetClass="entr" presetSubtype="8" decel="100000" fill="hold" grpId="0" nodeType="withEffect">
                                  <p:stCondLst>
                                    <p:cond delay="1250"/>
                                  </p:stCondLst>
                                  <p:childTnLst>
                                    <p:set>
                                      <p:cBhvr>
                                        <p:cTn id="64" dur="1" fill="hold">
                                          <p:stCondLst>
                                            <p:cond delay="0"/>
                                          </p:stCondLst>
                                        </p:cTn>
                                        <p:tgtEl>
                                          <p:spTgt spid="168"/>
                                        </p:tgtEl>
                                        <p:attrNameLst>
                                          <p:attrName>style.visibility</p:attrName>
                                        </p:attrNameLst>
                                      </p:cBhvr>
                                      <p:to>
                                        <p:strVal val="visible"/>
                                      </p:to>
                                    </p:set>
                                    <p:anim calcmode="lin" valueType="num">
                                      <p:cBhvr additive="base">
                                        <p:cTn id="65" dur="1000" fill="hold"/>
                                        <p:tgtEl>
                                          <p:spTgt spid="168"/>
                                        </p:tgtEl>
                                        <p:attrNameLst>
                                          <p:attrName>ppt_x</p:attrName>
                                        </p:attrNameLst>
                                      </p:cBhvr>
                                      <p:tavLst>
                                        <p:tav tm="0">
                                          <p:val>
                                            <p:strVal val="0-#ppt_w/2"/>
                                          </p:val>
                                        </p:tav>
                                        <p:tav tm="100000">
                                          <p:val>
                                            <p:strVal val="#ppt_x"/>
                                          </p:val>
                                        </p:tav>
                                      </p:tavLst>
                                    </p:anim>
                                    <p:anim calcmode="lin" valueType="num">
                                      <p:cBhvr additive="base">
                                        <p:cTn id="66" dur="1000" fill="hold"/>
                                        <p:tgtEl>
                                          <p:spTgt spid="168"/>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1250"/>
                                  </p:stCondLst>
                                  <p:childTnLst>
                                    <p:set>
                                      <p:cBhvr>
                                        <p:cTn id="68" dur="1" fill="hold">
                                          <p:stCondLst>
                                            <p:cond delay="0"/>
                                          </p:stCondLst>
                                        </p:cTn>
                                        <p:tgtEl>
                                          <p:spTgt spid="169"/>
                                        </p:tgtEl>
                                        <p:attrNameLst>
                                          <p:attrName>style.visibility</p:attrName>
                                        </p:attrNameLst>
                                      </p:cBhvr>
                                      <p:to>
                                        <p:strVal val="visible"/>
                                      </p:to>
                                    </p:set>
                                    <p:anim calcmode="lin" valueType="num">
                                      <p:cBhvr additive="base">
                                        <p:cTn id="69" dur="1000" fill="hold"/>
                                        <p:tgtEl>
                                          <p:spTgt spid="169"/>
                                        </p:tgtEl>
                                        <p:attrNameLst>
                                          <p:attrName>ppt_x</p:attrName>
                                        </p:attrNameLst>
                                      </p:cBhvr>
                                      <p:tavLst>
                                        <p:tav tm="0">
                                          <p:val>
                                            <p:strVal val="0-#ppt_w/2"/>
                                          </p:val>
                                        </p:tav>
                                        <p:tav tm="100000">
                                          <p:val>
                                            <p:strVal val="#ppt_x"/>
                                          </p:val>
                                        </p:tav>
                                      </p:tavLst>
                                    </p:anim>
                                    <p:anim calcmode="lin" valueType="num">
                                      <p:cBhvr additive="base">
                                        <p:cTn id="70" dur="1000" fill="hold"/>
                                        <p:tgtEl>
                                          <p:spTgt spid="169"/>
                                        </p:tgtEl>
                                        <p:attrNameLst>
                                          <p:attrName>ppt_y</p:attrName>
                                        </p:attrNameLst>
                                      </p:cBhvr>
                                      <p:tavLst>
                                        <p:tav tm="0">
                                          <p:val>
                                            <p:strVal val="#ppt_y"/>
                                          </p:val>
                                        </p:tav>
                                        <p:tav tm="100000">
                                          <p:val>
                                            <p:strVal val="#ppt_y"/>
                                          </p:val>
                                        </p:tav>
                                      </p:tavLst>
                                    </p:anim>
                                  </p:childTnLst>
                                </p:cTn>
                              </p:par>
                              <p:par>
                                <p:cTn id="71" presetID="42" presetClass="entr" presetSubtype="0" fill="hold" grpId="0" nodeType="withEffect">
                                  <p:stCondLst>
                                    <p:cond delay="1500"/>
                                  </p:stCondLst>
                                  <p:childTnLst>
                                    <p:set>
                                      <p:cBhvr>
                                        <p:cTn id="72" dur="1" fill="hold">
                                          <p:stCondLst>
                                            <p:cond delay="0"/>
                                          </p:stCondLst>
                                        </p:cTn>
                                        <p:tgtEl>
                                          <p:spTgt spid="199"/>
                                        </p:tgtEl>
                                        <p:attrNameLst>
                                          <p:attrName>style.visibility</p:attrName>
                                        </p:attrNameLst>
                                      </p:cBhvr>
                                      <p:to>
                                        <p:strVal val="visible"/>
                                      </p:to>
                                    </p:set>
                                    <p:animEffect transition="in" filter="fade">
                                      <p:cBhvr>
                                        <p:cTn id="73" dur="1000"/>
                                        <p:tgtEl>
                                          <p:spTgt spid="199"/>
                                        </p:tgtEl>
                                      </p:cBhvr>
                                    </p:animEffect>
                                    <p:anim calcmode="lin" valueType="num">
                                      <p:cBhvr>
                                        <p:cTn id="74" dur="1000" fill="hold"/>
                                        <p:tgtEl>
                                          <p:spTgt spid="199"/>
                                        </p:tgtEl>
                                        <p:attrNameLst>
                                          <p:attrName>ppt_x</p:attrName>
                                        </p:attrNameLst>
                                      </p:cBhvr>
                                      <p:tavLst>
                                        <p:tav tm="0">
                                          <p:val>
                                            <p:strVal val="#ppt_x"/>
                                          </p:val>
                                        </p:tav>
                                        <p:tav tm="100000">
                                          <p:val>
                                            <p:strVal val="#ppt_x"/>
                                          </p:val>
                                        </p:tav>
                                      </p:tavLst>
                                    </p:anim>
                                    <p:anim calcmode="lin" valueType="num">
                                      <p:cBhvr>
                                        <p:cTn id="75" dur="1000" fill="hold"/>
                                        <p:tgtEl>
                                          <p:spTgt spid="19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1500"/>
                                  </p:stCondLst>
                                  <p:childTnLst>
                                    <p:set>
                                      <p:cBhvr>
                                        <p:cTn id="77" dur="1" fill="hold">
                                          <p:stCondLst>
                                            <p:cond delay="0"/>
                                          </p:stCondLst>
                                        </p:cTn>
                                        <p:tgtEl>
                                          <p:spTgt spid="200"/>
                                        </p:tgtEl>
                                        <p:attrNameLst>
                                          <p:attrName>style.visibility</p:attrName>
                                        </p:attrNameLst>
                                      </p:cBhvr>
                                      <p:to>
                                        <p:strVal val="visible"/>
                                      </p:to>
                                    </p:set>
                                    <p:animEffect transition="in" filter="fade">
                                      <p:cBhvr>
                                        <p:cTn id="78" dur="1000"/>
                                        <p:tgtEl>
                                          <p:spTgt spid="200"/>
                                        </p:tgtEl>
                                      </p:cBhvr>
                                    </p:animEffect>
                                    <p:anim calcmode="lin" valueType="num">
                                      <p:cBhvr>
                                        <p:cTn id="79" dur="1000" fill="hold"/>
                                        <p:tgtEl>
                                          <p:spTgt spid="200"/>
                                        </p:tgtEl>
                                        <p:attrNameLst>
                                          <p:attrName>ppt_x</p:attrName>
                                        </p:attrNameLst>
                                      </p:cBhvr>
                                      <p:tavLst>
                                        <p:tav tm="0">
                                          <p:val>
                                            <p:strVal val="#ppt_x"/>
                                          </p:val>
                                        </p:tav>
                                        <p:tav tm="100000">
                                          <p:val>
                                            <p:strVal val="#ppt_x"/>
                                          </p:val>
                                        </p:tav>
                                      </p:tavLst>
                                    </p:anim>
                                    <p:anim calcmode="lin" valueType="num">
                                      <p:cBhvr>
                                        <p:cTn id="80" dur="1000" fill="hold"/>
                                        <p:tgtEl>
                                          <p:spTgt spid="20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1500"/>
                                  </p:stCondLst>
                                  <p:childTnLst>
                                    <p:set>
                                      <p:cBhvr>
                                        <p:cTn id="82" dur="1" fill="hold">
                                          <p:stCondLst>
                                            <p:cond delay="0"/>
                                          </p:stCondLst>
                                        </p:cTn>
                                        <p:tgtEl>
                                          <p:spTgt spid="201"/>
                                        </p:tgtEl>
                                        <p:attrNameLst>
                                          <p:attrName>style.visibility</p:attrName>
                                        </p:attrNameLst>
                                      </p:cBhvr>
                                      <p:to>
                                        <p:strVal val="visible"/>
                                      </p:to>
                                    </p:set>
                                    <p:animEffect transition="in" filter="fade">
                                      <p:cBhvr>
                                        <p:cTn id="83" dur="1000"/>
                                        <p:tgtEl>
                                          <p:spTgt spid="201"/>
                                        </p:tgtEl>
                                      </p:cBhvr>
                                    </p:animEffect>
                                    <p:anim calcmode="lin" valueType="num">
                                      <p:cBhvr>
                                        <p:cTn id="84" dur="1000" fill="hold"/>
                                        <p:tgtEl>
                                          <p:spTgt spid="201"/>
                                        </p:tgtEl>
                                        <p:attrNameLst>
                                          <p:attrName>ppt_x</p:attrName>
                                        </p:attrNameLst>
                                      </p:cBhvr>
                                      <p:tavLst>
                                        <p:tav tm="0">
                                          <p:val>
                                            <p:strVal val="#ppt_x"/>
                                          </p:val>
                                        </p:tav>
                                        <p:tav tm="100000">
                                          <p:val>
                                            <p:strVal val="#ppt_x"/>
                                          </p:val>
                                        </p:tav>
                                      </p:tavLst>
                                    </p:anim>
                                    <p:anim calcmode="lin" valueType="num">
                                      <p:cBhvr>
                                        <p:cTn id="85"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0" grpId="0" animBg="1"/>
      <p:bldP spid="129" grpId="0" animBg="1"/>
      <p:bldP spid="131" grpId="0" animBg="1"/>
      <p:bldP spid="132" grpId="0" animBg="1"/>
      <p:bldP spid="134" grpId="0" animBg="1"/>
      <p:bldP spid="135" grpId="0" animBg="1"/>
      <p:bldP spid="136" grpId="0" animBg="1"/>
      <p:bldP spid="166" grpId="0" animBg="1"/>
      <p:bldP spid="167" grpId="0" animBg="1"/>
      <p:bldP spid="168" grpId="0" animBg="1"/>
      <p:bldP spid="169" grpId="0" animBg="1"/>
      <p:bldP spid="199" grpId="0"/>
      <p:bldP spid="200" grpId="0"/>
      <p:bldP spid="2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1000">
              <a:srgbClr val="660066"/>
            </a:gs>
            <a:gs pos="75000">
              <a:srgbClr val="321547"/>
            </a:gs>
          </a:gsLst>
          <a:path path="circle">
            <a:fillToRect l="50000" t="50000" r="50000" b="50000"/>
          </a:path>
        </a:gradFill>
        <a:effectLst/>
      </p:bgPr>
    </p:bg>
    <p:spTree>
      <p:nvGrpSpPr>
        <p:cNvPr id="1" name=""/>
        <p:cNvGrpSpPr/>
        <p:nvPr/>
      </p:nvGrpSpPr>
      <p:grpSpPr>
        <a:xfrm>
          <a:off x="0" y="0"/>
          <a:ext cx="0" cy="0"/>
          <a:chOff x="0" y="0"/>
          <a:chExt cx="0" cy="0"/>
        </a:xfrm>
      </p:grpSpPr>
      <p:sp>
        <p:nvSpPr>
          <p:cNvPr id="404" name="Rectangle 403">
            <a:extLst>
              <a:ext uri="{FF2B5EF4-FFF2-40B4-BE49-F238E27FC236}">
                <a16:creationId xmlns:a16="http://schemas.microsoft.com/office/drawing/2014/main" id="{D176A6FA-178E-4CC7-8078-230AAF2AA35A}"/>
              </a:ext>
            </a:extLst>
          </p:cNvPr>
          <p:cNvSpPr>
            <a:spLocks noChangeAspect="1"/>
          </p:cNvSpPr>
          <p:nvPr/>
        </p:nvSpPr>
        <p:spPr>
          <a:xfrm>
            <a:off x="0" y="0"/>
            <a:ext cx="12192000" cy="6858000"/>
          </a:xfrm>
          <a:prstGeom prst="rect">
            <a:avLst/>
          </a:prstGeom>
          <a:blipFill dpi="0" rotWithShape="1">
            <a:blip r:embed="rId2"/>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IN">
              <a:cs typeface="+mn-ea"/>
              <a:sym typeface="+mn-lt"/>
            </a:endParaRPr>
          </a:p>
        </p:txBody>
      </p:sp>
      <p:sp>
        <p:nvSpPr>
          <p:cNvPr id="405" name="Rectangle 404">
            <a:extLst>
              <a:ext uri="{FF2B5EF4-FFF2-40B4-BE49-F238E27FC236}">
                <a16:creationId xmlns:a16="http://schemas.microsoft.com/office/drawing/2014/main" id="{83303FA4-7CF5-4175-8A47-A1DE0DBD7B11}"/>
              </a:ext>
            </a:extLst>
          </p:cNvPr>
          <p:cNvSpPr/>
          <p:nvPr/>
        </p:nvSpPr>
        <p:spPr>
          <a:xfrm>
            <a:off x="0" y="0"/>
            <a:ext cx="12192000" cy="6858000"/>
          </a:xfrm>
          <a:prstGeom prst="rect">
            <a:avLst/>
          </a:prstGeom>
          <a:gradFill>
            <a:gsLst>
              <a:gs pos="31000">
                <a:srgbClr val="660066"/>
              </a:gs>
              <a:gs pos="75000">
                <a:srgbClr val="321547"/>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cs typeface="+mn-ea"/>
              <a:sym typeface="+mn-lt"/>
            </a:endParaRPr>
          </a:p>
        </p:txBody>
      </p:sp>
      <p:sp>
        <p:nvSpPr>
          <p:cNvPr id="559" name="Trapezoid 558">
            <a:extLst>
              <a:ext uri="{FF2B5EF4-FFF2-40B4-BE49-F238E27FC236}">
                <a16:creationId xmlns:a16="http://schemas.microsoft.com/office/drawing/2014/main" id="{5816A3C6-4B95-4F97-B172-C739BB2451C4}"/>
              </a:ext>
            </a:extLst>
          </p:cNvPr>
          <p:cNvSpPr/>
          <p:nvPr/>
        </p:nvSpPr>
        <p:spPr>
          <a:xfrm>
            <a:off x="1304925" y="1827484"/>
            <a:ext cx="9582150" cy="5030515"/>
          </a:xfrm>
          <a:prstGeom prst="trapezoid">
            <a:avLst>
              <a:gd name="adj" fmla="val 49492"/>
            </a:avLst>
          </a:prstGeom>
          <a:solidFill>
            <a:schemeClr val="accent5">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6" name="Right Triangle 405">
            <a:extLst>
              <a:ext uri="{FF2B5EF4-FFF2-40B4-BE49-F238E27FC236}">
                <a16:creationId xmlns:a16="http://schemas.microsoft.com/office/drawing/2014/main" id="{2B586D97-A398-47E8-9C81-E64B7285BF14}"/>
              </a:ext>
            </a:extLst>
          </p:cNvPr>
          <p:cNvSpPr/>
          <p:nvPr/>
        </p:nvSpPr>
        <p:spPr>
          <a:xfrm flipH="1" flipV="1">
            <a:off x="0" y="0"/>
            <a:ext cx="12192000" cy="6858000"/>
          </a:xfrm>
          <a:prstGeom prst="rtTriangl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cs typeface="+mn-ea"/>
              <a:sym typeface="+mn-lt"/>
            </a:endParaRPr>
          </a:p>
        </p:txBody>
      </p:sp>
      <p:grpSp>
        <p:nvGrpSpPr>
          <p:cNvPr id="408" name="iṡľïḓè">
            <a:extLst>
              <a:ext uri="{FF2B5EF4-FFF2-40B4-BE49-F238E27FC236}">
                <a16:creationId xmlns:a16="http://schemas.microsoft.com/office/drawing/2014/main" id="{01FC2065-3F59-458D-BB2E-F02AE316629A}"/>
              </a:ext>
            </a:extLst>
          </p:cNvPr>
          <p:cNvGrpSpPr/>
          <p:nvPr/>
        </p:nvGrpSpPr>
        <p:grpSpPr>
          <a:xfrm>
            <a:off x="3511551" y="1956506"/>
            <a:ext cx="5181600" cy="4901494"/>
            <a:chOff x="3505201" y="1956506"/>
            <a:chExt cx="5181600" cy="4901494"/>
          </a:xfrm>
        </p:grpSpPr>
        <p:sp>
          <p:nvSpPr>
            <p:cNvPr id="431" name="îṩliḍè">
              <a:extLst>
                <a:ext uri="{FF2B5EF4-FFF2-40B4-BE49-F238E27FC236}">
                  <a16:creationId xmlns:a16="http://schemas.microsoft.com/office/drawing/2014/main" id="{993A02C8-4250-4E8E-9351-33A72399CE79}"/>
                </a:ext>
              </a:extLst>
            </p:cNvPr>
            <p:cNvSpPr/>
            <p:nvPr/>
          </p:nvSpPr>
          <p:spPr bwMode="auto">
            <a:xfrm>
              <a:off x="3814755" y="2001706"/>
              <a:ext cx="4552904" cy="2270288"/>
            </a:xfrm>
            <a:custGeom>
              <a:avLst/>
              <a:gdLst>
                <a:gd name="T0" fmla="*/ 2724 w 2812"/>
                <a:gd name="T1" fmla="*/ 330 h 1402"/>
                <a:gd name="T2" fmla="*/ 2706 w 2812"/>
                <a:gd name="T3" fmla="*/ 1262 h 1402"/>
                <a:gd name="T4" fmla="*/ 2654 w 2812"/>
                <a:gd name="T5" fmla="*/ 1311 h 1402"/>
                <a:gd name="T6" fmla="*/ 2644 w 2812"/>
                <a:gd name="T7" fmla="*/ 250 h 1402"/>
                <a:gd name="T8" fmla="*/ 2597 w 2812"/>
                <a:gd name="T9" fmla="*/ 253 h 1402"/>
                <a:gd name="T10" fmla="*/ 2567 w 2812"/>
                <a:gd name="T11" fmla="*/ 240 h 1402"/>
                <a:gd name="T12" fmla="*/ 2554 w 2812"/>
                <a:gd name="T13" fmla="*/ 983 h 1402"/>
                <a:gd name="T14" fmla="*/ 2525 w 2812"/>
                <a:gd name="T15" fmla="*/ 227 h 1402"/>
                <a:gd name="T16" fmla="*/ 2481 w 2812"/>
                <a:gd name="T17" fmla="*/ 215 h 1402"/>
                <a:gd name="T18" fmla="*/ 2448 w 2812"/>
                <a:gd name="T19" fmla="*/ 502 h 1402"/>
                <a:gd name="T20" fmla="*/ 2437 w 2812"/>
                <a:gd name="T21" fmla="*/ 179 h 1402"/>
                <a:gd name="T22" fmla="*/ 2448 w 2812"/>
                <a:gd name="T23" fmla="*/ 946 h 1402"/>
                <a:gd name="T24" fmla="*/ 2409 w 2812"/>
                <a:gd name="T25" fmla="*/ 520 h 1402"/>
                <a:gd name="T26" fmla="*/ 2373 w 2812"/>
                <a:gd name="T27" fmla="*/ 556 h 1402"/>
                <a:gd name="T28" fmla="*/ 2373 w 2812"/>
                <a:gd name="T29" fmla="*/ 1190 h 1402"/>
                <a:gd name="T30" fmla="*/ 2330 w 2812"/>
                <a:gd name="T31" fmla="*/ 205 h 1402"/>
                <a:gd name="T32" fmla="*/ 2319 w 2812"/>
                <a:gd name="T33" fmla="*/ 205 h 1402"/>
                <a:gd name="T34" fmla="*/ 2298 w 2812"/>
                <a:gd name="T35" fmla="*/ 872 h 1402"/>
                <a:gd name="T36" fmla="*/ 2276 w 2812"/>
                <a:gd name="T37" fmla="*/ 688 h 1402"/>
                <a:gd name="T38" fmla="*/ 2190 w 2812"/>
                <a:gd name="T39" fmla="*/ 976 h 1402"/>
                <a:gd name="T40" fmla="*/ 2190 w 2812"/>
                <a:gd name="T41" fmla="*/ 143 h 1402"/>
                <a:gd name="T42" fmla="*/ 2123 w 2812"/>
                <a:gd name="T43" fmla="*/ 146 h 1402"/>
                <a:gd name="T44" fmla="*/ 2063 w 2812"/>
                <a:gd name="T45" fmla="*/ 151 h 1402"/>
                <a:gd name="T46" fmla="*/ 1913 w 2812"/>
                <a:gd name="T47" fmla="*/ 890 h 1402"/>
                <a:gd name="T48" fmla="*/ 1908 w 2812"/>
                <a:gd name="T49" fmla="*/ 868 h 1402"/>
                <a:gd name="T50" fmla="*/ 1903 w 2812"/>
                <a:gd name="T51" fmla="*/ 215 h 1402"/>
                <a:gd name="T52" fmla="*/ 1903 w 2812"/>
                <a:gd name="T53" fmla="*/ 895 h 1402"/>
                <a:gd name="T54" fmla="*/ 1762 w 2812"/>
                <a:gd name="T55" fmla="*/ 603 h 1402"/>
                <a:gd name="T56" fmla="*/ 1748 w 2812"/>
                <a:gd name="T57" fmla="*/ 720 h 1402"/>
                <a:gd name="T58" fmla="*/ 1737 w 2812"/>
                <a:gd name="T59" fmla="*/ 825 h 1402"/>
                <a:gd name="T60" fmla="*/ 1694 w 2812"/>
                <a:gd name="T61" fmla="*/ 1038 h 1402"/>
                <a:gd name="T62" fmla="*/ 1626 w 2812"/>
                <a:gd name="T63" fmla="*/ 520 h 1402"/>
                <a:gd name="T64" fmla="*/ 1667 w 2812"/>
                <a:gd name="T65" fmla="*/ 1017 h 1402"/>
                <a:gd name="T66" fmla="*/ 1453 w 2812"/>
                <a:gd name="T67" fmla="*/ 425 h 1402"/>
                <a:gd name="T68" fmla="*/ 1465 w 2812"/>
                <a:gd name="T69" fmla="*/ 662 h 1402"/>
                <a:gd name="T70" fmla="*/ 1312 w 2812"/>
                <a:gd name="T71" fmla="*/ 609 h 1402"/>
                <a:gd name="T72" fmla="*/ 1263 w 2812"/>
                <a:gd name="T73" fmla="*/ 885 h 1402"/>
                <a:gd name="T74" fmla="*/ 1263 w 2812"/>
                <a:gd name="T75" fmla="*/ 636 h 1402"/>
                <a:gd name="T76" fmla="*/ 1192 w 2812"/>
                <a:gd name="T77" fmla="*/ 744 h 1402"/>
                <a:gd name="T78" fmla="*/ 1154 w 2812"/>
                <a:gd name="T79" fmla="*/ 33 h 1402"/>
                <a:gd name="T80" fmla="*/ 932 w 2812"/>
                <a:gd name="T81" fmla="*/ 1172 h 1402"/>
                <a:gd name="T82" fmla="*/ 838 w 2812"/>
                <a:gd name="T83" fmla="*/ 546 h 1402"/>
                <a:gd name="T84" fmla="*/ 820 w 2812"/>
                <a:gd name="T85" fmla="*/ 273 h 1402"/>
                <a:gd name="T86" fmla="*/ 818 w 2812"/>
                <a:gd name="T87" fmla="*/ 25 h 1402"/>
                <a:gd name="T88" fmla="*/ 805 w 2812"/>
                <a:gd name="T89" fmla="*/ 541 h 1402"/>
                <a:gd name="T90" fmla="*/ 805 w 2812"/>
                <a:gd name="T91" fmla="*/ 104 h 1402"/>
                <a:gd name="T92" fmla="*/ 805 w 2812"/>
                <a:gd name="T93" fmla="*/ 840 h 1402"/>
                <a:gd name="T94" fmla="*/ 732 w 2812"/>
                <a:gd name="T95" fmla="*/ 341 h 1402"/>
                <a:gd name="T96" fmla="*/ 726 w 2812"/>
                <a:gd name="T97" fmla="*/ 265 h 1402"/>
                <a:gd name="T98" fmla="*/ 704 w 2812"/>
                <a:gd name="T99" fmla="*/ 459 h 1402"/>
                <a:gd name="T100" fmla="*/ 695 w 2812"/>
                <a:gd name="T101" fmla="*/ 178 h 1402"/>
                <a:gd name="T102" fmla="*/ 695 w 2812"/>
                <a:gd name="T103" fmla="*/ 323 h 1402"/>
                <a:gd name="T104" fmla="*/ 633 w 2812"/>
                <a:gd name="T105" fmla="*/ 63 h 1402"/>
                <a:gd name="T106" fmla="*/ 674 w 2812"/>
                <a:gd name="T107" fmla="*/ 332 h 1402"/>
                <a:gd name="T108" fmla="*/ 597 w 2812"/>
                <a:gd name="T109" fmla="*/ 99 h 1402"/>
                <a:gd name="T110" fmla="*/ 578 w 2812"/>
                <a:gd name="T111" fmla="*/ 793 h 1402"/>
                <a:gd name="T112" fmla="*/ 578 w 2812"/>
                <a:gd name="T113" fmla="*/ 130 h 1402"/>
                <a:gd name="T114" fmla="*/ 549 w 2812"/>
                <a:gd name="T115" fmla="*/ 76 h 1402"/>
                <a:gd name="T116" fmla="*/ 532 w 2812"/>
                <a:gd name="T117" fmla="*/ 100 h 1402"/>
                <a:gd name="T118" fmla="*/ 507 w 2812"/>
                <a:gd name="T119" fmla="*/ 142 h 1402"/>
                <a:gd name="T120" fmla="*/ 443 w 2812"/>
                <a:gd name="T121" fmla="*/ 117 h 1402"/>
                <a:gd name="T122" fmla="*/ 372 w 2812"/>
                <a:gd name="T123" fmla="*/ 142 h 1402"/>
                <a:gd name="T124" fmla="*/ 105 w 2812"/>
                <a:gd name="T125" fmla="*/ 411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2" h="1402">
                  <a:moveTo>
                    <a:pt x="2738" y="300"/>
                  </a:moveTo>
                  <a:cubicBezTo>
                    <a:pt x="2738" y="258"/>
                    <a:pt x="2738" y="258"/>
                    <a:pt x="2738" y="258"/>
                  </a:cubicBezTo>
                  <a:cubicBezTo>
                    <a:pt x="2739" y="259"/>
                    <a:pt x="2741" y="260"/>
                    <a:pt x="2742" y="261"/>
                  </a:cubicBezTo>
                  <a:cubicBezTo>
                    <a:pt x="2756" y="272"/>
                    <a:pt x="2771" y="283"/>
                    <a:pt x="2791" y="283"/>
                  </a:cubicBezTo>
                  <a:cubicBezTo>
                    <a:pt x="2812" y="283"/>
                    <a:pt x="2791" y="316"/>
                    <a:pt x="2778" y="320"/>
                  </a:cubicBezTo>
                  <a:cubicBezTo>
                    <a:pt x="2764" y="324"/>
                    <a:pt x="2764" y="310"/>
                    <a:pt x="2752" y="303"/>
                  </a:cubicBezTo>
                  <a:cubicBezTo>
                    <a:pt x="2747" y="301"/>
                    <a:pt x="2742" y="300"/>
                    <a:pt x="2738" y="300"/>
                  </a:cubicBezTo>
                  <a:close/>
                  <a:moveTo>
                    <a:pt x="2738" y="233"/>
                  </a:moveTo>
                  <a:cubicBezTo>
                    <a:pt x="2738" y="220"/>
                    <a:pt x="2738" y="220"/>
                    <a:pt x="2738" y="220"/>
                  </a:cubicBezTo>
                  <a:cubicBezTo>
                    <a:pt x="2738" y="220"/>
                    <a:pt x="2738" y="220"/>
                    <a:pt x="2738" y="220"/>
                  </a:cubicBezTo>
                  <a:cubicBezTo>
                    <a:pt x="2746" y="219"/>
                    <a:pt x="2756" y="233"/>
                    <a:pt x="2741" y="233"/>
                  </a:cubicBezTo>
                  <a:cubicBezTo>
                    <a:pt x="2740" y="233"/>
                    <a:pt x="2739" y="233"/>
                    <a:pt x="2738" y="233"/>
                  </a:cubicBezTo>
                  <a:close/>
                  <a:moveTo>
                    <a:pt x="2738" y="220"/>
                  </a:moveTo>
                  <a:cubicBezTo>
                    <a:pt x="2738" y="233"/>
                    <a:pt x="2738" y="233"/>
                    <a:pt x="2738" y="233"/>
                  </a:cubicBezTo>
                  <a:cubicBezTo>
                    <a:pt x="2725" y="231"/>
                    <a:pt x="2722" y="219"/>
                    <a:pt x="2738" y="220"/>
                  </a:cubicBezTo>
                  <a:close/>
                  <a:moveTo>
                    <a:pt x="2738" y="258"/>
                  </a:moveTo>
                  <a:cubicBezTo>
                    <a:pt x="2738" y="300"/>
                    <a:pt x="2738" y="300"/>
                    <a:pt x="2738" y="300"/>
                  </a:cubicBezTo>
                  <a:cubicBezTo>
                    <a:pt x="2731" y="301"/>
                    <a:pt x="2726" y="305"/>
                    <a:pt x="2728" y="313"/>
                  </a:cubicBezTo>
                  <a:cubicBezTo>
                    <a:pt x="2730" y="318"/>
                    <a:pt x="2728" y="319"/>
                    <a:pt x="2724" y="319"/>
                  </a:cubicBezTo>
                  <a:cubicBezTo>
                    <a:pt x="2724" y="252"/>
                    <a:pt x="2724" y="252"/>
                    <a:pt x="2724" y="252"/>
                  </a:cubicBezTo>
                  <a:cubicBezTo>
                    <a:pt x="2729" y="254"/>
                    <a:pt x="2734" y="255"/>
                    <a:pt x="2738" y="258"/>
                  </a:cubicBezTo>
                  <a:close/>
                  <a:moveTo>
                    <a:pt x="2724" y="1062"/>
                  </a:moveTo>
                  <a:cubicBezTo>
                    <a:pt x="2724" y="1050"/>
                    <a:pt x="2724" y="1050"/>
                    <a:pt x="2724" y="1050"/>
                  </a:cubicBezTo>
                  <a:cubicBezTo>
                    <a:pt x="2728" y="1049"/>
                    <a:pt x="2730" y="1051"/>
                    <a:pt x="2730" y="1055"/>
                  </a:cubicBezTo>
                  <a:cubicBezTo>
                    <a:pt x="2729" y="1058"/>
                    <a:pt x="2727" y="1062"/>
                    <a:pt x="2724" y="1062"/>
                  </a:cubicBezTo>
                  <a:close/>
                  <a:moveTo>
                    <a:pt x="2724" y="342"/>
                  </a:moveTo>
                  <a:cubicBezTo>
                    <a:pt x="2724" y="330"/>
                    <a:pt x="2724" y="330"/>
                    <a:pt x="2724" y="330"/>
                  </a:cubicBezTo>
                  <a:cubicBezTo>
                    <a:pt x="2732" y="335"/>
                    <a:pt x="2732" y="340"/>
                    <a:pt x="2724" y="342"/>
                  </a:cubicBezTo>
                  <a:close/>
                  <a:moveTo>
                    <a:pt x="2724" y="252"/>
                  </a:moveTo>
                  <a:cubicBezTo>
                    <a:pt x="2724" y="319"/>
                    <a:pt x="2724" y="319"/>
                    <a:pt x="2724" y="319"/>
                  </a:cubicBezTo>
                  <a:cubicBezTo>
                    <a:pt x="2720" y="318"/>
                    <a:pt x="2712" y="314"/>
                    <a:pt x="2706" y="310"/>
                  </a:cubicBezTo>
                  <a:cubicBezTo>
                    <a:pt x="2706" y="247"/>
                    <a:pt x="2706" y="247"/>
                    <a:pt x="2706" y="247"/>
                  </a:cubicBezTo>
                  <a:cubicBezTo>
                    <a:pt x="2712" y="249"/>
                    <a:pt x="2718" y="250"/>
                    <a:pt x="2724" y="252"/>
                  </a:cubicBezTo>
                  <a:close/>
                  <a:moveTo>
                    <a:pt x="2724" y="330"/>
                  </a:moveTo>
                  <a:cubicBezTo>
                    <a:pt x="2724" y="342"/>
                    <a:pt x="2724" y="342"/>
                    <a:pt x="2724" y="342"/>
                  </a:cubicBezTo>
                  <a:cubicBezTo>
                    <a:pt x="2722" y="343"/>
                    <a:pt x="2718" y="343"/>
                    <a:pt x="2713" y="343"/>
                  </a:cubicBezTo>
                  <a:cubicBezTo>
                    <a:pt x="2711" y="343"/>
                    <a:pt x="2708" y="343"/>
                    <a:pt x="2706" y="344"/>
                  </a:cubicBezTo>
                  <a:cubicBezTo>
                    <a:pt x="2706" y="319"/>
                    <a:pt x="2706" y="319"/>
                    <a:pt x="2706" y="319"/>
                  </a:cubicBezTo>
                  <a:cubicBezTo>
                    <a:pt x="2709" y="321"/>
                    <a:pt x="2712" y="323"/>
                    <a:pt x="2716" y="325"/>
                  </a:cubicBezTo>
                  <a:cubicBezTo>
                    <a:pt x="2719" y="327"/>
                    <a:pt x="2722" y="328"/>
                    <a:pt x="2724" y="330"/>
                  </a:cubicBezTo>
                  <a:close/>
                  <a:moveTo>
                    <a:pt x="2724" y="1050"/>
                  </a:moveTo>
                  <a:cubicBezTo>
                    <a:pt x="2724" y="1062"/>
                    <a:pt x="2724" y="1062"/>
                    <a:pt x="2724" y="1062"/>
                  </a:cubicBezTo>
                  <a:cubicBezTo>
                    <a:pt x="2723" y="1062"/>
                    <a:pt x="2722" y="1061"/>
                    <a:pt x="2721" y="1060"/>
                  </a:cubicBezTo>
                  <a:cubicBezTo>
                    <a:pt x="2717" y="1055"/>
                    <a:pt x="2718" y="1052"/>
                    <a:pt x="2723" y="1051"/>
                  </a:cubicBezTo>
                  <a:cubicBezTo>
                    <a:pt x="2723" y="1051"/>
                    <a:pt x="2724" y="1050"/>
                    <a:pt x="2724" y="1050"/>
                  </a:cubicBezTo>
                  <a:close/>
                  <a:moveTo>
                    <a:pt x="2706" y="1262"/>
                  </a:moveTo>
                  <a:cubicBezTo>
                    <a:pt x="2706" y="1246"/>
                    <a:pt x="2706" y="1246"/>
                    <a:pt x="2706" y="1246"/>
                  </a:cubicBezTo>
                  <a:cubicBezTo>
                    <a:pt x="2708" y="1251"/>
                    <a:pt x="2708" y="1257"/>
                    <a:pt x="2706" y="1262"/>
                  </a:cubicBezTo>
                  <a:close/>
                  <a:moveTo>
                    <a:pt x="2706" y="1068"/>
                  </a:moveTo>
                  <a:cubicBezTo>
                    <a:pt x="2706" y="1057"/>
                    <a:pt x="2706" y="1057"/>
                    <a:pt x="2706" y="1057"/>
                  </a:cubicBezTo>
                  <a:cubicBezTo>
                    <a:pt x="2710" y="1055"/>
                    <a:pt x="2712" y="1057"/>
                    <a:pt x="2711" y="1061"/>
                  </a:cubicBezTo>
                  <a:cubicBezTo>
                    <a:pt x="2711" y="1064"/>
                    <a:pt x="2709" y="1068"/>
                    <a:pt x="2706" y="1068"/>
                  </a:cubicBezTo>
                  <a:close/>
                  <a:moveTo>
                    <a:pt x="2706" y="247"/>
                  </a:moveTo>
                  <a:cubicBezTo>
                    <a:pt x="2706" y="310"/>
                    <a:pt x="2706" y="310"/>
                    <a:pt x="2706" y="310"/>
                  </a:cubicBezTo>
                  <a:cubicBezTo>
                    <a:pt x="2704" y="309"/>
                    <a:pt x="2704" y="309"/>
                    <a:pt x="2704" y="309"/>
                  </a:cubicBezTo>
                  <a:cubicBezTo>
                    <a:pt x="2694" y="303"/>
                    <a:pt x="2695" y="311"/>
                    <a:pt x="2706" y="319"/>
                  </a:cubicBezTo>
                  <a:cubicBezTo>
                    <a:pt x="2706" y="344"/>
                    <a:pt x="2706" y="344"/>
                    <a:pt x="2706" y="344"/>
                  </a:cubicBezTo>
                  <a:cubicBezTo>
                    <a:pt x="2697" y="345"/>
                    <a:pt x="2691" y="349"/>
                    <a:pt x="2687" y="354"/>
                  </a:cubicBezTo>
                  <a:cubicBezTo>
                    <a:pt x="2687" y="240"/>
                    <a:pt x="2687" y="240"/>
                    <a:pt x="2687" y="240"/>
                  </a:cubicBezTo>
                  <a:cubicBezTo>
                    <a:pt x="2688" y="241"/>
                    <a:pt x="2689" y="241"/>
                    <a:pt x="2690" y="242"/>
                  </a:cubicBezTo>
                  <a:cubicBezTo>
                    <a:pt x="2695" y="244"/>
                    <a:pt x="2700" y="246"/>
                    <a:pt x="2706" y="247"/>
                  </a:cubicBezTo>
                  <a:close/>
                  <a:moveTo>
                    <a:pt x="2706" y="1057"/>
                  </a:moveTo>
                  <a:cubicBezTo>
                    <a:pt x="2706" y="1068"/>
                    <a:pt x="2706" y="1068"/>
                    <a:pt x="2706" y="1068"/>
                  </a:cubicBezTo>
                  <a:cubicBezTo>
                    <a:pt x="2705" y="1068"/>
                    <a:pt x="2704" y="1067"/>
                    <a:pt x="2703" y="1066"/>
                  </a:cubicBezTo>
                  <a:cubicBezTo>
                    <a:pt x="2699" y="1062"/>
                    <a:pt x="2699" y="1059"/>
                    <a:pt x="2704" y="1057"/>
                  </a:cubicBezTo>
                  <a:cubicBezTo>
                    <a:pt x="2705" y="1057"/>
                    <a:pt x="2705" y="1057"/>
                    <a:pt x="2706" y="1057"/>
                  </a:cubicBezTo>
                  <a:close/>
                  <a:moveTo>
                    <a:pt x="2706" y="1246"/>
                  </a:moveTo>
                  <a:cubicBezTo>
                    <a:pt x="2706" y="1262"/>
                    <a:pt x="2706" y="1262"/>
                    <a:pt x="2706" y="1262"/>
                  </a:cubicBezTo>
                  <a:cubicBezTo>
                    <a:pt x="2704" y="1269"/>
                    <a:pt x="2699" y="1274"/>
                    <a:pt x="2695" y="1272"/>
                  </a:cubicBezTo>
                  <a:cubicBezTo>
                    <a:pt x="2691" y="1271"/>
                    <a:pt x="2689" y="1270"/>
                    <a:pt x="2687" y="1268"/>
                  </a:cubicBezTo>
                  <a:cubicBezTo>
                    <a:pt x="2687" y="1222"/>
                    <a:pt x="2687" y="1222"/>
                    <a:pt x="2687" y="1222"/>
                  </a:cubicBezTo>
                  <a:cubicBezTo>
                    <a:pt x="2689" y="1229"/>
                    <a:pt x="2692" y="1236"/>
                    <a:pt x="2699" y="1239"/>
                  </a:cubicBezTo>
                  <a:cubicBezTo>
                    <a:pt x="2702" y="1240"/>
                    <a:pt x="2705" y="1243"/>
                    <a:pt x="2706" y="1246"/>
                  </a:cubicBezTo>
                  <a:close/>
                  <a:moveTo>
                    <a:pt x="2687" y="240"/>
                  </a:moveTo>
                  <a:cubicBezTo>
                    <a:pt x="2687" y="354"/>
                    <a:pt x="2687" y="354"/>
                    <a:pt x="2687" y="354"/>
                  </a:cubicBezTo>
                  <a:cubicBezTo>
                    <a:pt x="2683" y="359"/>
                    <a:pt x="2680" y="364"/>
                    <a:pt x="2676" y="369"/>
                  </a:cubicBezTo>
                  <a:cubicBezTo>
                    <a:pt x="2676" y="370"/>
                    <a:pt x="2675" y="371"/>
                    <a:pt x="2674" y="372"/>
                  </a:cubicBezTo>
                  <a:cubicBezTo>
                    <a:pt x="2674" y="235"/>
                    <a:pt x="2674" y="235"/>
                    <a:pt x="2674" y="235"/>
                  </a:cubicBezTo>
                  <a:cubicBezTo>
                    <a:pt x="2678" y="236"/>
                    <a:pt x="2682" y="238"/>
                    <a:pt x="2687" y="240"/>
                  </a:cubicBezTo>
                  <a:close/>
                  <a:moveTo>
                    <a:pt x="2687" y="1222"/>
                  </a:moveTo>
                  <a:cubicBezTo>
                    <a:pt x="2687" y="1268"/>
                    <a:pt x="2687" y="1268"/>
                    <a:pt x="2687" y="1268"/>
                  </a:cubicBezTo>
                  <a:cubicBezTo>
                    <a:pt x="2682" y="1265"/>
                    <a:pt x="2680" y="1259"/>
                    <a:pt x="2678" y="1248"/>
                  </a:cubicBezTo>
                  <a:cubicBezTo>
                    <a:pt x="2677" y="1244"/>
                    <a:pt x="2676" y="1240"/>
                    <a:pt x="2674" y="1235"/>
                  </a:cubicBezTo>
                  <a:cubicBezTo>
                    <a:pt x="2674" y="1206"/>
                    <a:pt x="2674" y="1206"/>
                    <a:pt x="2674" y="1206"/>
                  </a:cubicBezTo>
                  <a:cubicBezTo>
                    <a:pt x="2681" y="1206"/>
                    <a:pt x="2684" y="1214"/>
                    <a:pt x="2687" y="1222"/>
                  </a:cubicBezTo>
                  <a:close/>
                  <a:moveTo>
                    <a:pt x="2674" y="1295"/>
                  </a:moveTo>
                  <a:cubicBezTo>
                    <a:pt x="2684" y="1284"/>
                    <a:pt x="2684" y="1268"/>
                    <a:pt x="2674" y="1266"/>
                  </a:cubicBezTo>
                  <a:lnTo>
                    <a:pt x="2674" y="1295"/>
                  </a:lnTo>
                  <a:close/>
                  <a:moveTo>
                    <a:pt x="2674" y="235"/>
                  </a:moveTo>
                  <a:cubicBezTo>
                    <a:pt x="2674" y="372"/>
                    <a:pt x="2674" y="372"/>
                    <a:pt x="2674" y="372"/>
                  </a:cubicBezTo>
                  <a:cubicBezTo>
                    <a:pt x="2668" y="377"/>
                    <a:pt x="2662" y="370"/>
                    <a:pt x="2654" y="366"/>
                  </a:cubicBezTo>
                  <a:cubicBezTo>
                    <a:pt x="2654" y="253"/>
                    <a:pt x="2654" y="253"/>
                    <a:pt x="2654" y="253"/>
                  </a:cubicBezTo>
                  <a:cubicBezTo>
                    <a:pt x="2678" y="261"/>
                    <a:pt x="2676" y="258"/>
                    <a:pt x="2665" y="243"/>
                  </a:cubicBezTo>
                  <a:cubicBezTo>
                    <a:pt x="2658" y="233"/>
                    <a:pt x="2664" y="232"/>
                    <a:pt x="2674" y="235"/>
                  </a:cubicBezTo>
                  <a:close/>
                  <a:moveTo>
                    <a:pt x="2674" y="1206"/>
                  </a:moveTo>
                  <a:cubicBezTo>
                    <a:pt x="2674" y="1235"/>
                    <a:pt x="2674" y="1235"/>
                    <a:pt x="2674" y="1235"/>
                  </a:cubicBezTo>
                  <a:cubicBezTo>
                    <a:pt x="2669" y="1222"/>
                    <a:pt x="2661" y="1208"/>
                    <a:pt x="2671" y="1206"/>
                  </a:cubicBezTo>
                  <a:cubicBezTo>
                    <a:pt x="2672" y="1206"/>
                    <a:pt x="2673" y="1206"/>
                    <a:pt x="2674" y="1206"/>
                  </a:cubicBezTo>
                  <a:close/>
                  <a:moveTo>
                    <a:pt x="2674" y="1266"/>
                  </a:moveTo>
                  <a:cubicBezTo>
                    <a:pt x="2674" y="1295"/>
                    <a:pt x="2674" y="1295"/>
                    <a:pt x="2674" y="1295"/>
                  </a:cubicBezTo>
                  <a:cubicBezTo>
                    <a:pt x="2674" y="1296"/>
                    <a:pt x="2674" y="1296"/>
                    <a:pt x="2674" y="1296"/>
                  </a:cubicBezTo>
                  <a:cubicBezTo>
                    <a:pt x="2669" y="1301"/>
                    <a:pt x="2661" y="1306"/>
                    <a:pt x="2654" y="1311"/>
                  </a:cubicBezTo>
                  <a:cubicBezTo>
                    <a:pt x="2654" y="1288"/>
                    <a:pt x="2654" y="1288"/>
                    <a:pt x="2654" y="1288"/>
                  </a:cubicBezTo>
                  <a:cubicBezTo>
                    <a:pt x="2662" y="1282"/>
                    <a:pt x="2652" y="1268"/>
                    <a:pt x="2672" y="1266"/>
                  </a:cubicBezTo>
                  <a:cubicBezTo>
                    <a:pt x="2673" y="1266"/>
                    <a:pt x="2673" y="1266"/>
                    <a:pt x="2674" y="1266"/>
                  </a:cubicBezTo>
                  <a:close/>
                  <a:moveTo>
                    <a:pt x="2654" y="874"/>
                  </a:moveTo>
                  <a:cubicBezTo>
                    <a:pt x="2654" y="862"/>
                    <a:pt x="2654" y="862"/>
                    <a:pt x="2654" y="862"/>
                  </a:cubicBezTo>
                  <a:cubicBezTo>
                    <a:pt x="2658" y="861"/>
                    <a:pt x="2660" y="863"/>
                    <a:pt x="2659" y="867"/>
                  </a:cubicBezTo>
                  <a:cubicBezTo>
                    <a:pt x="2659" y="870"/>
                    <a:pt x="2657" y="874"/>
                    <a:pt x="2654" y="874"/>
                  </a:cubicBezTo>
                  <a:close/>
                  <a:moveTo>
                    <a:pt x="2654" y="253"/>
                  </a:moveTo>
                  <a:cubicBezTo>
                    <a:pt x="2654" y="366"/>
                    <a:pt x="2654" y="366"/>
                    <a:pt x="2654" y="366"/>
                  </a:cubicBezTo>
                  <a:cubicBezTo>
                    <a:pt x="2652" y="365"/>
                    <a:pt x="2650" y="365"/>
                    <a:pt x="2648" y="365"/>
                  </a:cubicBezTo>
                  <a:cubicBezTo>
                    <a:pt x="2646" y="365"/>
                    <a:pt x="2645" y="365"/>
                    <a:pt x="2644" y="365"/>
                  </a:cubicBezTo>
                  <a:cubicBezTo>
                    <a:pt x="2644" y="250"/>
                    <a:pt x="2644" y="250"/>
                    <a:pt x="2644" y="250"/>
                  </a:cubicBezTo>
                  <a:cubicBezTo>
                    <a:pt x="2646" y="251"/>
                    <a:pt x="2648" y="252"/>
                    <a:pt x="2652" y="253"/>
                  </a:cubicBezTo>
                  <a:cubicBezTo>
                    <a:pt x="2654" y="253"/>
                    <a:pt x="2654" y="253"/>
                    <a:pt x="2654" y="253"/>
                  </a:cubicBezTo>
                  <a:close/>
                  <a:moveTo>
                    <a:pt x="2654" y="862"/>
                  </a:moveTo>
                  <a:cubicBezTo>
                    <a:pt x="2654" y="874"/>
                    <a:pt x="2654" y="874"/>
                    <a:pt x="2654" y="874"/>
                  </a:cubicBezTo>
                  <a:cubicBezTo>
                    <a:pt x="2653" y="874"/>
                    <a:pt x="2652" y="873"/>
                    <a:pt x="2651" y="872"/>
                  </a:cubicBezTo>
                  <a:cubicBezTo>
                    <a:pt x="2647" y="867"/>
                    <a:pt x="2647" y="864"/>
                    <a:pt x="2652" y="863"/>
                  </a:cubicBezTo>
                  <a:cubicBezTo>
                    <a:pt x="2653" y="863"/>
                    <a:pt x="2653" y="862"/>
                    <a:pt x="2654" y="862"/>
                  </a:cubicBezTo>
                  <a:close/>
                  <a:moveTo>
                    <a:pt x="2654" y="1288"/>
                  </a:moveTo>
                  <a:cubicBezTo>
                    <a:pt x="2654" y="1311"/>
                    <a:pt x="2654" y="1311"/>
                    <a:pt x="2654" y="1311"/>
                  </a:cubicBezTo>
                  <a:cubicBezTo>
                    <a:pt x="2650" y="1313"/>
                    <a:pt x="2647" y="1316"/>
                    <a:pt x="2644" y="1319"/>
                  </a:cubicBezTo>
                  <a:cubicBezTo>
                    <a:pt x="2644" y="1292"/>
                    <a:pt x="2644" y="1292"/>
                    <a:pt x="2644" y="1292"/>
                  </a:cubicBezTo>
                  <a:cubicBezTo>
                    <a:pt x="2645" y="1291"/>
                    <a:pt x="2647" y="1291"/>
                    <a:pt x="2649" y="1290"/>
                  </a:cubicBezTo>
                  <a:cubicBezTo>
                    <a:pt x="2651" y="1290"/>
                    <a:pt x="2653" y="1289"/>
                    <a:pt x="2654" y="1288"/>
                  </a:cubicBezTo>
                  <a:close/>
                  <a:moveTo>
                    <a:pt x="2644" y="1069"/>
                  </a:moveTo>
                  <a:cubicBezTo>
                    <a:pt x="2644" y="1053"/>
                    <a:pt x="2644" y="1053"/>
                    <a:pt x="2644" y="1053"/>
                  </a:cubicBezTo>
                  <a:cubicBezTo>
                    <a:pt x="2652" y="1059"/>
                    <a:pt x="2658" y="1070"/>
                    <a:pt x="2648" y="1070"/>
                  </a:cubicBezTo>
                  <a:cubicBezTo>
                    <a:pt x="2647" y="1070"/>
                    <a:pt x="2645" y="1070"/>
                    <a:pt x="2644" y="1069"/>
                  </a:cubicBezTo>
                  <a:close/>
                  <a:moveTo>
                    <a:pt x="2644" y="441"/>
                  </a:moveTo>
                  <a:cubicBezTo>
                    <a:pt x="2644" y="433"/>
                    <a:pt x="2644" y="433"/>
                    <a:pt x="2644" y="433"/>
                  </a:cubicBezTo>
                  <a:cubicBezTo>
                    <a:pt x="2650" y="437"/>
                    <a:pt x="2656" y="444"/>
                    <a:pt x="2650" y="443"/>
                  </a:cubicBezTo>
                  <a:cubicBezTo>
                    <a:pt x="2648" y="443"/>
                    <a:pt x="2646" y="442"/>
                    <a:pt x="2644" y="441"/>
                  </a:cubicBezTo>
                  <a:close/>
                  <a:moveTo>
                    <a:pt x="2644" y="250"/>
                  </a:moveTo>
                  <a:cubicBezTo>
                    <a:pt x="2644" y="365"/>
                    <a:pt x="2644" y="365"/>
                    <a:pt x="2644" y="365"/>
                  </a:cubicBezTo>
                  <a:cubicBezTo>
                    <a:pt x="2635" y="367"/>
                    <a:pt x="2632" y="373"/>
                    <a:pt x="2617" y="370"/>
                  </a:cubicBezTo>
                  <a:cubicBezTo>
                    <a:pt x="2616" y="370"/>
                    <a:pt x="2616" y="370"/>
                    <a:pt x="2616" y="370"/>
                  </a:cubicBezTo>
                  <a:cubicBezTo>
                    <a:pt x="2616" y="355"/>
                    <a:pt x="2616" y="355"/>
                    <a:pt x="2616" y="355"/>
                  </a:cubicBezTo>
                  <a:cubicBezTo>
                    <a:pt x="2628" y="350"/>
                    <a:pt x="2623" y="343"/>
                    <a:pt x="2616" y="343"/>
                  </a:cubicBezTo>
                  <a:cubicBezTo>
                    <a:pt x="2616" y="251"/>
                    <a:pt x="2616" y="251"/>
                    <a:pt x="2616" y="251"/>
                  </a:cubicBezTo>
                  <a:cubicBezTo>
                    <a:pt x="2618" y="251"/>
                    <a:pt x="2619" y="251"/>
                    <a:pt x="2620" y="251"/>
                  </a:cubicBezTo>
                  <a:cubicBezTo>
                    <a:pt x="2633" y="252"/>
                    <a:pt x="2628" y="246"/>
                    <a:pt x="2644" y="250"/>
                  </a:cubicBezTo>
                  <a:close/>
                  <a:moveTo>
                    <a:pt x="2644" y="433"/>
                  </a:moveTo>
                  <a:cubicBezTo>
                    <a:pt x="2644" y="441"/>
                    <a:pt x="2644" y="441"/>
                    <a:pt x="2644" y="441"/>
                  </a:cubicBezTo>
                  <a:cubicBezTo>
                    <a:pt x="2637" y="437"/>
                    <a:pt x="2632" y="429"/>
                    <a:pt x="2637" y="429"/>
                  </a:cubicBezTo>
                  <a:cubicBezTo>
                    <a:pt x="2639" y="430"/>
                    <a:pt x="2641" y="431"/>
                    <a:pt x="2644" y="433"/>
                  </a:cubicBezTo>
                  <a:close/>
                  <a:moveTo>
                    <a:pt x="2644" y="1053"/>
                  </a:moveTo>
                  <a:cubicBezTo>
                    <a:pt x="2644" y="1069"/>
                    <a:pt x="2644" y="1069"/>
                    <a:pt x="2644" y="1069"/>
                  </a:cubicBezTo>
                  <a:cubicBezTo>
                    <a:pt x="2633" y="1066"/>
                    <a:pt x="2625" y="1050"/>
                    <a:pt x="2634" y="1049"/>
                  </a:cubicBezTo>
                  <a:cubicBezTo>
                    <a:pt x="2637" y="1050"/>
                    <a:pt x="2641" y="1051"/>
                    <a:pt x="2644" y="1053"/>
                  </a:cubicBezTo>
                  <a:close/>
                  <a:moveTo>
                    <a:pt x="2644" y="1292"/>
                  </a:moveTo>
                  <a:cubicBezTo>
                    <a:pt x="2644" y="1319"/>
                    <a:pt x="2644" y="1319"/>
                    <a:pt x="2644" y="1319"/>
                  </a:cubicBezTo>
                  <a:cubicBezTo>
                    <a:pt x="2638" y="1323"/>
                    <a:pt x="2634" y="1328"/>
                    <a:pt x="2633" y="1334"/>
                  </a:cubicBezTo>
                  <a:cubicBezTo>
                    <a:pt x="2629" y="1349"/>
                    <a:pt x="2625" y="1319"/>
                    <a:pt x="2623" y="1311"/>
                  </a:cubicBezTo>
                  <a:cubicBezTo>
                    <a:pt x="2620" y="1304"/>
                    <a:pt x="2630" y="1296"/>
                    <a:pt x="2644" y="1292"/>
                  </a:cubicBezTo>
                  <a:close/>
                  <a:moveTo>
                    <a:pt x="2616" y="1102"/>
                  </a:moveTo>
                  <a:cubicBezTo>
                    <a:pt x="2616" y="1085"/>
                    <a:pt x="2616" y="1085"/>
                    <a:pt x="2616" y="1085"/>
                  </a:cubicBezTo>
                  <a:cubicBezTo>
                    <a:pt x="2628" y="1088"/>
                    <a:pt x="2643" y="1103"/>
                    <a:pt x="2628" y="1104"/>
                  </a:cubicBezTo>
                  <a:cubicBezTo>
                    <a:pt x="2624" y="1104"/>
                    <a:pt x="2620" y="1103"/>
                    <a:pt x="2616" y="1102"/>
                  </a:cubicBezTo>
                  <a:close/>
                  <a:moveTo>
                    <a:pt x="2616" y="395"/>
                  </a:moveTo>
                  <a:cubicBezTo>
                    <a:pt x="2616" y="385"/>
                    <a:pt x="2616" y="385"/>
                    <a:pt x="2616" y="385"/>
                  </a:cubicBezTo>
                  <a:cubicBezTo>
                    <a:pt x="2624" y="386"/>
                    <a:pt x="2627" y="395"/>
                    <a:pt x="2619" y="395"/>
                  </a:cubicBezTo>
                  <a:cubicBezTo>
                    <a:pt x="2618" y="395"/>
                    <a:pt x="2617" y="395"/>
                    <a:pt x="2616" y="395"/>
                  </a:cubicBezTo>
                  <a:close/>
                  <a:moveTo>
                    <a:pt x="2616" y="251"/>
                  </a:moveTo>
                  <a:cubicBezTo>
                    <a:pt x="2616" y="343"/>
                    <a:pt x="2616" y="343"/>
                    <a:pt x="2616" y="343"/>
                  </a:cubicBezTo>
                  <a:cubicBezTo>
                    <a:pt x="2615" y="343"/>
                    <a:pt x="2612" y="344"/>
                    <a:pt x="2611" y="346"/>
                  </a:cubicBezTo>
                  <a:cubicBezTo>
                    <a:pt x="2607" y="349"/>
                    <a:pt x="2602" y="352"/>
                    <a:pt x="2597" y="353"/>
                  </a:cubicBezTo>
                  <a:cubicBezTo>
                    <a:pt x="2597" y="253"/>
                    <a:pt x="2597" y="253"/>
                    <a:pt x="2597" y="253"/>
                  </a:cubicBezTo>
                  <a:cubicBezTo>
                    <a:pt x="2603" y="252"/>
                    <a:pt x="2609" y="251"/>
                    <a:pt x="2616" y="251"/>
                  </a:cubicBezTo>
                  <a:close/>
                  <a:moveTo>
                    <a:pt x="2616" y="355"/>
                  </a:moveTo>
                  <a:cubicBezTo>
                    <a:pt x="2616" y="370"/>
                    <a:pt x="2616" y="370"/>
                    <a:pt x="2616" y="370"/>
                  </a:cubicBezTo>
                  <a:cubicBezTo>
                    <a:pt x="2601" y="367"/>
                    <a:pt x="2601" y="362"/>
                    <a:pt x="2616" y="355"/>
                  </a:cubicBezTo>
                  <a:cubicBezTo>
                    <a:pt x="2616" y="355"/>
                    <a:pt x="2616" y="355"/>
                    <a:pt x="2616" y="355"/>
                  </a:cubicBezTo>
                  <a:close/>
                  <a:moveTo>
                    <a:pt x="2616" y="385"/>
                  </a:moveTo>
                  <a:cubicBezTo>
                    <a:pt x="2616" y="395"/>
                    <a:pt x="2616" y="395"/>
                    <a:pt x="2616" y="395"/>
                  </a:cubicBezTo>
                  <a:cubicBezTo>
                    <a:pt x="2610" y="393"/>
                    <a:pt x="2605" y="385"/>
                    <a:pt x="2615" y="385"/>
                  </a:cubicBezTo>
                  <a:cubicBezTo>
                    <a:pt x="2615" y="385"/>
                    <a:pt x="2616" y="385"/>
                    <a:pt x="2616" y="385"/>
                  </a:cubicBezTo>
                  <a:close/>
                  <a:moveTo>
                    <a:pt x="2616" y="1085"/>
                  </a:moveTo>
                  <a:cubicBezTo>
                    <a:pt x="2616" y="1102"/>
                    <a:pt x="2616" y="1102"/>
                    <a:pt x="2616" y="1102"/>
                  </a:cubicBezTo>
                  <a:cubicBezTo>
                    <a:pt x="2606" y="1096"/>
                    <a:pt x="2600" y="1085"/>
                    <a:pt x="2613" y="1085"/>
                  </a:cubicBezTo>
                  <a:cubicBezTo>
                    <a:pt x="2614" y="1085"/>
                    <a:pt x="2615" y="1085"/>
                    <a:pt x="2616" y="1085"/>
                  </a:cubicBezTo>
                  <a:close/>
                  <a:moveTo>
                    <a:pt x="2597" y="1021"/>
                  </a:moveTo>
                  <a:cubicBezTo>
                    <a:pt x="2597" y="1010"/>
                    <a:pt x="2597" y="1010"/>
                    <a:pt x="2597" y="1010"/>
                  </a:cubicBezTo>
                  <a:cubicBezTo>
                    <a:pt x="2602" y="1015"/>
                    <a:pt x="2607" y="1021"/>
                    <a:pt x="2599" y="1021"/>
                  </a:cubicBezTo>
                  <a:cubicBezTo>
                    <a:pt x="2598" y="1021"/>
                    <a:pt x="2597" y="1021"/>
                    <a:pt x="2597" y="1021"/>
                  </a:cubicBezTo>
                  <a:close/>
                  <a:moveTo>
                    <a:pt x="2597" y="444"/>
                  </a:moveTo>
                  <a:cubicBezTo>
                    <a:pt x="2605" y="445"/>
                    <a:pt x="2600" y="417"/>
                    <a:pt x="2607" y="416"/>
                  </a:cubicBezTo>
                  <a:cubicBezTo>
                    <a:pt x="2613" y="415"/>
                    <a:pt x="2605" y="391"/>
                    <a:pt x="2597" y="382"/>
                  </a:cubicBezTo>
                  <a:cubicBezTo>
                    <a:pt x="2597" y="444"/>
                    <a:pt x="2597" y="444"/>
                    <a:pt x="2597" y="444"/>
                  </a:cubicBezTo>
                  <a:close/>
                  <a:moveTo>
                    <a:pt x="2597" y="240"/>
                  </a:moveTo>
                  <a:cubicBezTo>
                    <a:pt x="2597" y="230"/>
                    <a:pt x="2597" y="230"/>
                    <a:pt x="2597" y="230"/>
                  </a:cubicBezTo>
                  <a:cubicBezTo>
                    <a:pt x="2605" y="231"/>
                    <a:pt x="2608" y="240"/>
                    <a:pt x="2600" y="240"/>
                  </a:cubicBezTo>
                  <a:cubicBezTo>
                    <a:pt x="2599" y="240"/>
                    <a:pt x="2598" y="240"/>
                    <a:pt x="2597" y="240"/>
                  </a:cubicBezTo>
                  <a:close/>
                  <a:moveTo>
                    <a:pt x="2597" y="230"/>
                  </a:moveTo>
                  <a:cubicBezTo>
                    <a:pt x="2597" y="240"/>
                    <a:pt x="2597" y="240"/>
                    <a:pt x="2597" y="240"/>
                  </a:cubicBezTo>
                  <a:cubicBezTo>
                    <a:pt x="2590" y="238"/>
                    <a:pt x="2584" y="230"/>
                    <a:pt x="2595" y="230"/>
                  </a:cubicBezTo>
                  <a:cubicBezTo>
                    <a:pt x="2595" y="230"/>
                    <a:pt x="2596" y="230"/>
                    <a:pt x="2597" y="230"/>
                  </a:cubicBezTo>
                  <a:close/>
                  <a:moveTo>
                    <a:pt x="2597" y="253"/>
                  </a:moveTo>
                  <a:cubicBezTo>
                    <a:pt x="2597" y="353"/>
                    <a:pt x="2597" y="353"/>
                    <a:pt x="2597" y="353"/>
                  </a:cubicBezTo>
                  <a:cubicBezTo>
                    <a:pt x="2590" y="356"/>
                    <a:pt x="2583" y="356"/>
                    <a:pt x="2580" y="351"/>
                  </a:cubicBezTo>
                  <a:cubicBezTo>
                    <a:pt x="2578" y="347"/>
                    <a:pt x="2573" y="344"/>
                    <a:pt x="2567" y="344"/>
                  </a:cubicBezTo>
                  <a:cubicBezTo>
                    <a:pt x="2567" y="240"/>
                    <a:pt x="2567" y="240"/>
                    <a:pt x="2567" y="240"/>
                  </a:cubicBezTo>
                  <a:cubicBezTo>
                    <a:pt x="2572" y="247"/>
                    <a:pt x="2577" y="255"/>
                    <a:pt x="2583" y="255"/>
                  </a:cubicBezTo>
                  <a:cubicBezTo>
                    <a:pt x="2588" y="255"/>
                    <a:pt x="2592" y="254"/>
                    <a:pt x="2597" y="253"/>
                  </a:cubicBezTo>
                  <a:close/>
                  <a:moveTo>
                    <a:pt x="2597" y="382"/>
                  </a:moveTo>
                  <a:cubicBezTo>
                    <a:pt x="2597" y="444"/>
                    <a:pt x="2597" y="444"/>
                    <a:pt x="2597" y="444"/>
                  </a:cubicBezTo>
                  <a:cubicBezTo>
                    <a:pt x="2596" y="444"/>
                    <a:pt x="2595" y="444"/>
                    <a:pt x="2594" y="443"/>
                  </a:cubicBezTo>
                  <a:cubicBezTo>
                    <a:pt x="2581" y="435"/>
                    <a:pt x="2585" y="445"/>
                    <a:pt x="2579" y="455"/>
                  </a:cubicBezTo>
                  <a:cubicBezTo>
                    <a:pt x="2576" y="459"/>
                    <a:pt x="2572" y="461"/>
                    <a:pt x="2567" y="462"/>
                  </a:cubicBezTo>
                  <a:cubicBezTo>
                    <a:pt x="2567" y="395"/>
                    <a:pt x="2567" y="395"/>
                    <a:pt x="2567" y="395"/>
                  </a:cubicBezTo>
                  <a:cubicBezTo>
                    <a:pt x="2575" y="385"/>
                    <a:pt x="2580" y="378"/>
                    <a:pt x="2591" y="378"/>
                  </a:cubicBezTo>
                  <a:cubicBezTo>
                    <a:pt x="2593" y="378"/>
                    <a:pt x="2595" y="380"/>
                    <a:pt x="2597" y="382"/>
                  </a:cubicBezTo>
                  <a:close/>
                  <a:moveTo>
                    <a:pt x="2597" y="1010"/>
                  </a:moveTo>
                  <a:cubicBezTo>
                    <a:pt x="2597" y="1021"/>
                    <a:pt x="2597" y="1021"/>
                    <a:pt x="2597" y="1021"/>
                  </a:cubicBezTo>
                  <a:cubicBezTo>
                    <a:pt x="2586" y="1020"/>
                    <a:pt x="2575" y="1006"/>
                    <a:pt x="2588" y="1006"/>
                  </a:cubicBezTo>
                  <a:cubicBezTo>
                    <a:pt x="2590" y="1006"/>
                    <a:pt x="2594" y="1008"/>
                    <a:pt x="2597" y="1010"/>
                  </a:cubicBezTo>
                  <a:close/>
                  <a:moveTo>
                    <a:pt x="2567" y="996"/>
                  </a:moveTo>
                  <a:cubicBezTo>
                    <a:pt x="2567" y="985"/>
                    <a:pt x="2567" y="985"/>
                    <a:pt x="2567" y="985"/>
                  </a:cubicBezTo>
                  <a:cubicBezTo>
                    <a:pt x="2579" y="988"/>
                    <a:pt x="2591" y="996"/>
                    <a:pt x="2581" y="997"/>
                  </a:cubicBezTo>
                  <a:cubicBezTo>
                    <a:pt x="2577" y="998"/>
                    <a:pt x="2572" y="997"/>
                    <a:pt x="2567" y="996"/>
                  </a:cubicBezTo>
                  <a:close/>
                  <a:moveTo>
                    <a:pt x="2567" y="240"/>
                  </a:moveTo>
                  <a:cubicBezTo>
                    <a:pt x="2567" y="344"/>
                    <a:pt x="2567" y="344"/>
                    <a:pt x="2567" y="344"/>
                  </a:cubicBezTo>
                  <a:cubicBezTo>
                    <a:pt x="2561" y="344"/>
                    <a:pt x="2555" y="348"/>
                    <a:pt x="2550" y="355"/>
                  </a:cubicBezTo>
                  <a:cubicBezTo>
                    <a:pt x="2546" y="362"/>
                    <a:pt x="2542" y="369"/>
                    <a:pt x="2538" y="374"/>
                  </a:cubicBezTo>
                  <a:cubicBezTo>
                    <a:pt x="2538" y="228"/>
                    <a:pt x="2538" y="228"/>
                    <a:pt x="2538" y="228"/>
                  </a:cubicBezTo>
                  <a:cubicBezTo>
                    <a:pt x="2543" y="228"/>
                    <a:pt x="2548" y="228"/>
                    <a:pt x="2552" y="228"/>
                  </a:cubicBezTo>
                  <a:cubicBezTo>
                    <a:pt x="2557" y="228"/>
                    <a:pt x="2562" y="234"/>
                    <a:pt x="2567" y="240"/>
                  </a:cubicBezTo>
                  <a:close/>
                  <a:moveTo>
                    <a:pt x="2567" y="395"/>
                  </a:moveTo>
                  <a:cubicBezTo>
                    <a:pt x="2567" y="462"/>
                    <a:pt x="2567" y="462"/>
                    <a:pt x="2567" y="462"/>
                  </a:cubicBezTo>
                  <a:cubicBezTo>
                    <a:pt x="2558" y="464"/>
                    <a:pt x="2548" y="463"/>
                    <a:pt x="2547" y="457"/>
                  </a:cubicBezTo>
                  <a:cubicBezTo>
                    <a:pt x="2546" y="447"/>
                    <a:pt x="2551" y="436"/>
                    <a:pt x="2548" y="428"/>
                  </a:cubicBezTo>
                  <a:cubicBezTo>
                    <a:pt x="2545" y="421"/>
                    <a:pt x="2542" y="418"/>
                    <a:pt x="2558" y="404"/>
                  </a:cubicBezTo>
                  <a:cubicBezTo>
                    <a:pt x="2561" y="401"/>
                    <a:pt x="2564" y="398"/>
                    <a:pt x="2567" y="395"/>
                  </a:cubicBezTo>
                  <a:close/>
                  <a:moveTo>
                    <a:pt x="2567" y="985"/>
                  </a:moveTo>
                  <a:cubicBezTo>
                    <a:pt x="2567" y="996"/>
                    <a:pt x="2567" y="996"/>
                    <a:pt x="2567" y="996"/>
                  </a:cubicBezTo>
                  <a:cubicBezTo>
                    <a:pt x="2554" y="993"/>
                    <a:pt x="2541" y="986"/>
                    <a:pt x="2554" y="983"/>
                  </a:cubicBezTo>
                  <a:cubicBezTo>
                    <a:pt x="2558" y="983"/>
                    <a:pt x="2562" y="983"/>
                    <a:pt x="2567" y="985"/>
                  </a:cubicBezTo>
                  <a:close/>
                  <a:moveTo>
                    <a:pt x="2538" y="1146"/>
                  </a:moveTo>
                  <a:cubicBezTo>
                    <a:pt x="2538" y="1134"/>
                    <a:pt x="2538" y="1134"/>
                    <a:pt x="2538" y="1134"/>
                  </a:cubicBezTo>
                  <a:cubicBezTo>
                    <a:pt x="2542" y="1133"/>
                    <a:pt x="2544" y="1135"/>
                    <a:pt x="2543" y="1139"/>
                  </a:cubicBezTo>
                  <a:cubicBezTo>
                    <a:pt x="2543" y="1142"/>
                    <a:pt x="2541" y="1146"/>
                    <a:pt x="2538" y="1146"/>
                  </a:cubicBezTo>
                  <a:close/>
                  <a:moveTo>
                    <a:pt x="2538" y="967"/>
                  </a:moveTo>
                  <a:cubicBezTo>
                    <a:pt x="2538" y="963"/>
                    <a:pt x="2538" y="963"/>
                    <a:pt x="2538" y="963"/>
                  </a:cubicBezTo>
                  <a:cubicBezTo>
                    <a:pt x="2539" y="965"/>
                    <a:pt x="2540" y="967"/>
                    <a:pt x="2538" y="967"/>
                  </a:cubicBezTo>
                  <a:close/>
                  <a:moveTo>
                    <a:pt x="2538" y="228"/>
                  </a:moveTo>
                  <a:cubicBezTo>
                    <a:pt x="2538" y="374"/>
                    <a:pt x="2538" y="374"/>
                    <a:pt x="2538" y="374"/>
                  </a:cubicBezTo>
                  <a:cubicBezTo>
                    <a:pt x="2534" y="379"/>
                    <a:pt x="2530" y="383"/>
                    <a:pt x="2525" y="384"/>
                  </a:cubicBezTo>
                  <a:cubicBezTo>
                    <a:pt x="2525" y="227"/>
                    <a:pt x="2525" y="227"/>
                    <a:pt x="2525" y="227"/>
                  </a:cubicBezTo>
                  <a:cubicBezTo>
                    <a:pt x="2529" y="227"/>
                    <a:pt x="2534" y="228"/>
                    <a:pt x="2538" y="228"/>
                  </a:cubicBezTo>
                  <a:close/>
                  <a:moveTo>
                    <a:pt x="2538" y="963"/>
                  </a:moveTo>
                  <a:cubicBezTo>
                    <a:pt x="2538" y="967"/>
                    <a:pt x="2538" y="967"/>
                    <a:pt x="2538" y="967"/>
                  </a:cubicBezTo>
                  <a:cubicBezTo>
                    <a:pt x="2537" y="968"/>
                    <a:pt x="2536" y="968"/>
                    <a:pt x="2535" y="968"/>
                  </a:cubicBezTo>
                  <a:cubicBezTo>
                    <a:pt x="2532" y="968"/>
                    <a:pt x="2528" y="967"/>
                    <a:pt x="2525" y="965"/>
                  </a:cubicBezTo>
                  <a:cubicBezTo>
                    <a:pt x="2525" y="952"/>
                    <a:pt x="2525" y="952"/>
                    <a:pt x="2525" y="952"/>
                  </a:cubicBezTo>
                  <a:cubicBezTo>
                    <a:pt x="2530" y="955"/>
                    <a:pt x="2536" y="960"/>
                    <a:pt x="2538" y="963"/>
                  </a:cubicBezTo>
                  <a:close/>
                  <a:moveTo>
                    <a:pt x="2538" y="1134"/>
                  </a:moveTo>
                  <a:cubicBezTo>
                    <a:pt x="2538" y="1146"/>
                    <a:pt x="2538" y="1146"/>
                    <a:pt x="2538" y="1146"/>
                  </a:cubicBezTo>
                  <a:cubicBezTo>
                    <a:pt x="2537" y="1146"/>
                    <a:pt x="2536" y="1145"/>
                    <a:pt x="2535" y="1144"/>
                  </a:cubicBezTo>
                  <a:cubicBezTo>
                    <a:pt x="2531" y="1139"/>
                    <a:pt x="2532" y="1136"/>
                    <a:pt x="2537" y="1135"/>
                  </a:cubicBezTo>
                  <a:cubicBezTo>
                    <a:pt x="2537" y="1135"/>
                    <a:pt x="2538" y="1134"/>
                    <a:pt x="2538" y="1134"/>
                  </a:cubicBezTo>
                  <a:close/>
                  <a:moveTo>
                    <a:pt x="2525" y="1173"/>
                  </a:moveTo>
                  <a:cubicBezTo>
                    <a:pt x="2525" y="1134"/>
                    <a:pt x="2525" y="1134"/>
                    <a:pt x="2525" y="1134"/>
                  </a:cubicBezTo>
                  <a:cubicBezTo>
                    <a:pt x="2528" y="1145"/>
                    <a:pt x="2527" y="1159"/>
                    <a:pt x="2525" y="1173"/>
                  </a:cubicBezTo>
                  <a:close/>
                  <a:moveTo>
                    <a:pt x="2525" y="227"/>
                  </a:moveTo>
                  <a:cubicBezTo>
                    <a:pt x="2525" y="384"/>
                    <a:pt x="2525" y="384"/>
                    <a:pt x="2525" y="384"/>
                  </a:cubicBezTo>
                  <a:cubicBezTo>
                    <a:pt x="2523" y="384"/>
                    <a:pt x="2520" y="384"/>
                    <a:pt x="2517" y="383"/>
                  </a:cubicBezTo>
                  <a:cubicBezTo>
                    <a:pt x="2505" y="377"/>
                    <a:pt x="2495" y="380"/>
                    <a:pt x="2481" y="381"/>
                  </a:cubicBezTo>
                  <a:cubicBezTo>
                    <a:pt x="2481" y="215"/>
                    <a:pt x="2481" y="215"/>
                    <a:pt x="2481" y="215"/>
                  </a:cubicBezTo>
                  <a:cubicBezTo>
                    <a:pt x="2485" y="210"/>
                    <a:pt x="2491" y="208"/>
                    <a:pt x="2501" y="217"/>
                  </a:cubicBezTo>
                  <a:cubicBezTo>
                    <a:pt x="2507" y="223"/>
                    <a:pt x="2516" y="225"/>
                    <a:pt x="2525" y="227"/>
                  </a:cubicBezTo>
                  <a:close/>
                  <a:moveTo>
                    <a:pt x="2525" y="952"/>
                  </a:moveTo>
                  <a:cubicBezTo>
                    <a:pt x="2525" y="965"/>
                    <a:pt x="2525" y="965"/>
                    <a:pt x="2525" y="965"/>
                  </a:cubicBezTo>
                  <a:cubicBezTo>
                    <a:pt x="2514" y="959"/>
                    <a:pt x="2505" y="946"/>
                    <a:pt x="2516" y="948"/>
                  </a:cubicBezTo>
                  <a:cubicBezTo>
                    <a:pt x="2518" y="948"/>
                    <a:pt x="2521" y="949"/>
                    <a:pt x="2525" y="952"/>
                  </a:cubicBezTo>
                  <a:close/>
                  <a:moveTo>
                    <a:pt x="2525" y="1134"/>
                  </a:moveTo>
                  <a:cubicBezTo>
                    <a:pt x="2525" y="1173"/>
                    <a:pt x="2525" y="1173"/>
                    <a:pt x="2525" y="1173"/>
                  </a:cubicBezTo>
                  <a:cubicBezTo>
                    <a:pt x="2524" y="1179"/>
                    <a:pt x="2522" y="1185"/>
                    <a:pt x="2520" y="1191"/>
                  </a:cubicBezTo>
                  <a:cubicBezTo>
                    <a:pt x="2514" y="1209"/>
                    <a:pt x="2498" y="1244"/>
                    <a:pt x="2481" y="1253"/>
                  </a:cubicBezTo>
                  <a:cubicBezTo>
                    <a:pt x="2481" y="1077"/>
                    <a:pt x="2481" y="1077"/>
                    <a:pt x="2481" y="1077"/>
                  </a:cubicBezTo>
                  <a:cubicBezTo>
                    <a:pt x="2494" y="1096"/>
                    <a:pt x="2509" y="1113"/>
                    <a:pt x="2517" y="1120"/>
                  </a:cubicBezTo>
                  <a:cubicBezTo>
                    <a:pt x="2521" y="1123"/>
                    <a:pt x="2523" y="1128"/>
                    <a:pt x="2525" y="1134"/>
                  </a:cubicBezTo>
                  <a:close/>
                  <a:moveTo>
                    <a:pt x="2481" y="1288"/>
                  </a:moveTo>
                  <a:cubicBezTo>
                    <a:pt x="2481" y="1260"/>
                    <a:pt x="2481" y="1260"/>
                    <a:pt x="2481" y="1260"/>
                  </a:cubicBezTo>
                  <a:cubicBezTo>
                    <a:pt x="2488" y="1259"/>
                    <a:pt x="2492" y="1264"/>
                    <a:pt x="2491" y="1272"/>
                  </a:cubicBezTo>
                  <a:cubicBezTo>
                    <a:pt x="2489" y="1278"/>
                    <a:pt x="2486" y="1286"/>
                    <a:pt x="2481" y="1288"/>
                  </a:cubicBezTo>
                  <a:close/>
                  <a:moveTo>
                    <a:pt x="2481" y="994"/>
                  </a:moveTo>
                  <a:cubicBezTo>
                    <a:pt x="2481" y="976"/>
                    <a:pt x="2481" y="976"/>
                    <a:pt x="2481" y="976"/>
                  </a:cubicBezTo>
                  <a:cubicBezTo>
                    <a:pt x="2487" y="986"/>
                    <a:pt x="2495" y="997"/>
                    <a:pt x="2484" y="995"/>
                  </a:cubicBezTo>
                  <a:cubicBezTo>
                    <a:pt x="2483" y="994"/>
                    <a:pt x="2482" y="994"/>
                    <a:pt x="2481" y="994"/>
                  </a:cubicBezTo>
                  <a:close/>
                  <a:moveTo>
                    <a:pt x="2481" y="164"/>
                  </a:moveTo>
                  <a:cubicBezTo>
                    <a:pt x="2481" y="153"/>
                    <a:pt x="2481" y="153"/>
                    <a:pt x="2481" y="153"/>
                  </a:cubicBezTo>
                  <a:cubicBezTo>
                    <a:pt x="2489" y="153"/>
                    <a:pt x="2498" y="164"/>
                    <a:pt x="2484" y="164"/>
                  </a:cubicBezTo>
                  <a:cubicBezTo>
                    <a:pt x="2483" y="164"/>
                    <a:pt x="2482" y="164"/>
                    <a:pt x="2481" y="164"/>
                  </a:cubicBezTo>
                  <a:close/>
                  <a:moveTo>
                    <a:pt x="2448" y="534"/>
                  </a:moveTo>
                  <a:cubicBezTo>
                    <a:pt x="2451" y="537"/>
                    <a:pt x="2451" y="542"/>
                    <a:pt x="2455" y="543"/>
                  </a:cubicBezTo>
                  <a:cubicBezTo>
                    <a:pt x="2460" y="544"/>
                    <a:pt x="2469" y="548"/>
                    <a:pt x="2462" y="552"/>
                  </a:cubicBezTo>
                  <a:cubicBezTo>
                    <a:pt x="2455" y="556"/>
                    <a:pt x="2452" y="565"/>
                    <a:pt x="2449" y="562"/>
                  </a:cubicBezTo>
                  <a:cubicBezTo>
                    <a:pt x="2449" y="562"/>
                    <a:pt x="2448" y="562"/>
                    <a:pt x="2448" y="561"/>
                  </a:cubicBezTo>
                  <a:cubicBezTo>
                    <a:pt x="2448" y="534"/>
                    <a:pt x="2448" y="534"/>
                    <a:pt x="2448" y="534"/>
                  </a:cubicBezTo>
                  <a:close/>
                  <a:moveTo>
                    <a:pt x="2481" y="153"/>
                  </a:moveTo>
                  <a:cubicBezTo>
                    <a:pt x="2481" y="164"/>
                    <a:pt x="2481" y="164"/>
                    <a:pt x="2481" y="164"/>
                  </a:cubicBezTo>
                  <a:cubicBezTo>
                    <a:pt x="2469" y="162"/>
                    <a:pt x="2465" y="152"/>
                    <a:pt x="2480" y="153"/>
                  </a:cubicBezTo>
                  <a:cubicBezTo>
                    <a:pt x="2480" y="153"/>
                    <a:pt x="2481" y="153"/>
                    <a:pt x="2481" y="153"/>
                  </a:cubicBezTo>
                  <a:close/>
                  <a:moveTo>
                    <a:pt x="2481" y="215"/>
                  </a:moveTo>
                  <a:cubicBezTo>
                    <a:pt x="2481" y="381"/>
                    <a:pt x="2481" y="381"/>
                    <a:pt x="2481" y="381"/>
                  </a:cubicBezTo>
                  <a:cubicBezTo>
                    <a:pt x="2479" y="381"/>
                    <a:pt x="2478" y="381"/>
                    <a:pt x="2476" y="381"/>
                  </a:cubicBezTo>
                  <a:cubicBezTo>
                    <a:pt x="2467" y="381"/>
                    <a:pt x="2456" y="378"/>
                    <a:pt x="2448" y="378"/>
                  </a:cubicBezTo>
                  <a:cubicBezTo>
                    <a:pt x="2448" y="203"/>
                    <a:pt x="2448" y="203"/>
                    <a:pt x="2448" y="203"/>
                  </a:cubicBezTo>
                  <a:cubicBezTo>
                    <a:pt x="2460" y="200"/>
                    <a:pt x="2470" y="199"/>
                    <a:pt x="2467" y="206"/>
                  </a:cubicBezTo>
                  <a:cubicBezTo>
                    <a:pt x="2461" y="218"/>
                    <a:pt x="2471" y="229"/>
                    <a:pt x="2476" y="221"/>
                  </a:cubicBezTo>
                  <a:cubicBezTo>
                    <a:pt x="2478" y="219"/>
                    <a:pt x="2479" y="217"/>
                    <a:pt x="2481" y="215"/>
                  </a:cubicBezTo>
                  <a:close/>
                  <a:moveTo>
                    <a:pt x="2481" y="976"/>
                  </a:moveTo>
                  <a:cubicBezTo>
                    <a:pt x="2481" y="994"/>
                    <a:pt x="2481" y="994"/>
                    <a:pt x="2481" y="994"/>
                  </a:cubicBezTo>
                  <a:cubicBezTo>
                    <a:pt x="2466" y="991"/>
                    <a:pt x="2461" y="984"/>
                    <a:pt x="2453" y="986"/>
                  </a:cubicBezTo>
                  <a:cubicBezTo>
                    <a:pt x="2451" y="987"/>
                    <a:pt x="2450" y="988"/>
                    <a:pt x="2448" y="989"/>
                  </a:cubicBezTo>
                  <a:cubicBezTo>
                    <a:pt x="2448" y="946"/>
                    <a:pt x="2448" y="946"/>
                    <a:pt x="2448" y="946"/>
                  </a:cubicBezTo>
                  <a:cubicBezTo>
                    <a:pt x="2458" y="946"/>
                    <a:pt x="2476" y="951"/>
                    <a:pt x="2475" y="961"/>
                  </a:cubicBezTo>
                  <a:cubicBezTo>
                    <a:pt x="2475" y="965"/>
                    <a:pt x="2477" y="970"/>
                    <a:pt x="2481" y="976"/>
                  </a:cubicBezTo>
                  <a:close/>
                  <a:moveTo>
                    <a:pt x="2481" y="1077"/>
                  </a:moveTo>
                  <a:cubicBezTo>
                    <a:pt x="2481" y="1253"/>
                    <a:pt x="2481" y="1253"/>
                    <a:pt x="2481" y="1253"/>
                  </a:cubicBezTo>
                  <a:cubicBezTo>
                    <a:pt x="2476" y="1255"/>
                    <a:pt x="2472" y="1255"/>
                    <a:pt x="2467" y="1253"/>
                  </a:cubicBezTo>
                  <a:cubicBezTo>
                    <a:pt x="2460" y="1249"/>
                    <a:pt x="2454" y="1247"/>
                    <a:pt x="2448" y="1246"/>
                  </a:cubicBezTo>
                  <a:cubicBezTo>
                    <a:pt x="2448" y="1018"/>
                    <a:pt x="2448" y="1018"/>
                    <a:pt x="2448" y="1018"/>
                  </a:cubicBezTo>
                  <a:cubicBezTo>
                    <a:pt x="2452" y="1020"/>
                    <a:pt x="2456" y="1025"/>
                    <a:pt x="2458" y="1035"/>
                  </a:cubicBezTo>
                  <a:cubicBezTo>
                    <a:pt x="2460" y="1046"/>
                    <a:pt x="2470" y="1062"/>
                    <a:pt x="2481" y="1077"/>
                  </a:cubicBezTo>
                  <a:close/>
                  <a:moveTo>
                    <a:pt x="2481" y="1260"/>
                  </a:moveTo>
                  <a:cubicBezTo>
                    <a:pt x="2481" y="1288"/>
                    <a:pt x="2481" y="1288"/>
                    <a:pt x="2481" y="1288"/>
                  </a:cubicBezTo>
                  <a:cubicBezTo>
                    <a:pt x="2478" y="1289"/>
                    <a:pt x="2474" y="1288"/>
                    <a:pt x="2470" y="1284"/>
                  </a:cubicBezTo>
                  <a:cubicBezTo>
                    <a:pt x="2461" y="1273"/>
                    <a:pt x="2462" y="1266"/>
                    <a:pt x="2474" y="1262"/>
                  </a:cubicBezTo>
                  <a:cubicBezTo>
                    <a:pt x="2476" y="1261"/>
                    <a:pt x="2479" y="1260"/>
                    <a:pt x="2481" y="1260"/>
                  </a:cubicBezTo>
                  <a:close/>
                  <a:moveTo>
                    <a:pt x="2448" y="585"/>
                  </a:moveTo>
                  <a:cubicBezTo>
                    <a:pt x="2448" y="582"/>
                    <a:pt x="2448" y="582"/>
                    <a:pt x="2448" y="582"/>
                  </a:cubicBezTo>
                  <a:cubicBezTo>
                    <a:pt x="2448" y="583"/>
                    <a:pt x="2448" y="584"/>
                    <a:pt x="2448" y="585"/>
                  </a:cubicBezTo>
                  <a:close/>
                  <a:moveTo>
                    <a:pt x="2448" y="529"/>
                  </a:moveTo>
                  <a:cubicBezTo>
                    <a:pt x="2448" y="518"/>
                    <a:pt x="2448" y="518"/>
                    <a:pt x="2448" y="518"/>
                  </a:cubicBezTo>
                  <a:cubicBezTo>
                    <a:pt x="2452" y="522"/>
                    <a:pt x="2456" y="528"/>
                    <a:pt x="2454" y="531"/>
                  </a:cubicBezTo>
                  <a:cubicBezTo>
                    <a:pt x="2453" y="532"/>
                    <a:pt x="2451" y="531"/>
                    <a:pt x="2448" y="529"/>
                  </a:cubicBezTo>
                  <a:close/>
                  <a:moveTo>
                    <a:pt x="2448" y="502"/>
                  </a:moveTo>
                  <a:cubicBezTo>
                    <a:pt x="2448" y="478"/>
                    <a:pt x="2448" y="478"/>
                    <a:pt x="2448" y="478"/>
                  </a:cubicBezTo>
                  <a:cubicBezTo>
                    <a:pt x="2457" y="479"/>
                    <a:pt x="2460" y="494"/>
                    <a:pt x="2455" y="493"/>
                  </a:cubicBezTo>
                  <a:cubicBezTo>
                    <a:pt x="2449" y="492"/>
                    <a:pt x="2457" y="509"/>
                    <a:pt x="2448" y="502"/>
                  </a:cubicBezTo>
                  <a:cubicBezTo>
                    <a:pt x="2448" y="502"/>
                    <a:pt x="2448" y="502"/>
                    <a:pt x="2448" y="502"/>
                  </a:cubicBezTo>
                  <a:close/>
                  <a:moveTo>
                    <a:pt x="2448" y="451"/>
                  </a:moveTo>
                  <a:cubicBezTo>
                    <a:pt x="2448" y="442"/>
                    <a:pt x="2448" y="442"/>
                    <a:pt x="2448" y="442"/>
                  </a:cubicBezTo>
                  <a:cubicBezTo>
                    <a:pt x="2456" y="443"/>
                    <a:pt x="2458" y="452"/>
                    <a:pt x="2450" y="451"/>
                  </a:cubicBezTo>
                  <a:cubicBezTo>
                    <a:pt x="2450" y="451"/>
                    <a:pt x="2449" y="451"/>
                    <a:pt x="2448" y="451"/>
                  </a:cubicBezTo>
                  <a:close/>
                  <a:moveTo>
                    <a:pt x="2448" y="190"/>
                  </a:moveTo>
                  <a:cubicBezTo>
                    <a:pt x="2448" y="182"/>
                    <a:pt x="2448" y="182"/>
                    <a:pt x="2448" y="182"/>
                  </a:cubicBezTo>
                  <a:cubicBezTo>
                    <a:pt x="2451" y="184"/>
                    <a:pt x="2451" y="188"/>
                    <a:pt x="2448" y="190"/>
                  </a:cubicBezTo>
                  <a:close/>
                  <a:moveTo>
                    <a:pt x="2448" y="154"/>
                  </a:moveTo>
                  <a:cubicBezTo>
                    <a:pt x="2448" y="138"/>
                    <a:pt x="2448" y="138"/>
                    <a:pt x="2448" y="138"/>
                  </a:cubicBezTo>
                  <a:cubicBezTo>
                    <a:pt x="2451" y="140"/>
                    <a:pt x="2454" y="142"/>
                    <a:pt x="2454" y="146"/>
                  </a:cubicBezTo>
                  <a:cubicBezTo>
                    <a:pt x="2454" y="150"/>
                    <a:pt x="2451" y="153"/>
                    <a:pt x="2448" y="154"/>
                  </a:cubicBezTo>
                  <a:close/>
                  <a:moveTo>
                    <a:pt x="2443" y="531"/>
                  </a:moveTo>
                  <a:cubicBezTo>
                    <a:pt x="2445" y="531"/>
                    <a:pt x="2447" y="532"/>
                    <a:pt x="2448" y="534"/>
                  </a:cubicBezTo>
                  <a:cubicBezTo>
                    <a:pt x="2448" y="561"/>
                    <a:pt x="2448" y="561"/>
                    <a:pt x="2448" y="561"/>
                  </a:cubicBezTo>
                  <a:cubicBezTo>
                    <a:pt x="2444" y="558"/>
                    <a:pt x="2438" y="551"/>
                    <a:pt x="2441" y="558"/>
                  </a:cubicBezTo>
                  <a:cubicBezTo>
                    <a:pt x="2444" y="566"/>
                    <a:pt x="2444" y="568"/>
                    <a:pt x="2440" y="568"/>
                  </a:cubicBezTo>
                  <a:cubicBezTo>
                    <a:pt x="2436" y="568"/>
                    <a:pt x="2432" y="559"/>
                    <a:pt x="2431" y="554"/>
                  </a:cubicBezTo>
                  <a:cubicBezTo>
                    <a:pt x="2430" y="548"/>
                    <a:pt x="2438" y="555"/>
                    <a:pt x="2441" y="549"/>
                  </a:cubicBezTo>
                  <a:cubicBezTo>
                    <a:pt x="2443" y="544"/>
                    <a:pt x="2436" y="527"/>
                    <a:pt x="2443" y="531"/>
                  </a:cubicBezTo>
                  <a:close/>
                  <a:moveTo>
                    <a:pt x="2448" y="138"/>
                  </a:moveTo>
                  <a:cubicBezTo>
                    <a:pt x="2448" y="154"/>
                    <a:pt x="2448" y="154"/>
                    <a:pt x="2448" y="154"/>
                  </a:cubicBezTo>
                  <a:cubicBezTo>
                    <a:pt x="2441" y="158"/>
                    <a:pt x="2430" y="159"/>
                    <a:pt x="2423" y="159"/>
                  </a:cubicBezTo>
                  <a:cubicBezTo>
                    <a:pt x="2418" y="160"/>
                    <a:pt x="2412" y="156"/>
                    <a:pt x="2409" y="151"/>
                  </a:cubicBezTo>
                  <a:cubicBezTo>
                    <a:pt x="2409" y="142"/>
                    <a:pt x="2409" y="142"/>
                    <a:pt x="2409" y="142"/>
                  </a:cubicBezTo>
                  <a:cubicBezTo>
                    <a:pt x="2411" y="140"/>
                    <a:pt x="2415" y="139"/>
                    <a:pt x="2421" y="138"/>
                  </a:cubicBezTo>
                  <a:cubicBezTo>
                    <a:pt x="2431" y="138"/>
                    <a:pt x="2442" y="136"/>
                    <a:pt x="2448" y="138"/>
                  </a:cubicBezTo>
                  <a:close/>
                  <a:moveTo>
                    <a:pt x="2448" y="182"/>
                  </a:moveTo>
                  <a:cubicBezTo>
                    <a:pt x="2448" y="190"/>
                    <a:pt x="2448" y="190"/>
                    <a:pt x="2448" y="190"/>
                  </a:cubicBezTo>
                  <a:cubicBezTo>
                    <a:pt x="2446" y="192"/>
                    <a:pt x="2444" y="192"/>
                    <a:pt x="2440" y="192"/>
                  </a:cubicBezTo>
                  <a:cubicBezTo>
                    <a:pt x="2425" y="193"/>
                    <a:pt x="2423" y="180"/>
                    <a:pt x="2437" y="179"/>
                  </a:cubicBezTo>
                  <a:cubicBezTo>
                    <a:pt x="2442" y="179"/>
                    <a:pt x="2446" y="180"/>
                    <a:pt x="2448" y="182"/>
                  </a:cubicBezTo>
                  <a:close/>
                  <a:moveTo>
                    <a:pt x="2448" y="203"/>
                  </a:moveTo>
                  <a:cubicBezTo>
                    <a:pt x="2448" y="378"/>
                    <a:pt x="2448" y="378"/>
                    <a:pt x="2448" y="378"/>
                  </a:cubicBezTo>
                  <a:cubicBezTo>
                    <a:pt x="2441" y="377"/>
                    <a:pt x="2435" y="379"/>
                    <a:pt x="2432" y="385"/>
                  </a:cubicBezTo>
                  <a:cubicBezTo>
                    <a:pt x="2427" y="397"/>
                    <a:pt x="2420" y="411"/>
                    <a:pt x="2409" y="418"/>
                  </a:cubicBezTo>
                  <a:cubicBezTo>
                    <a:pt x="2409" y="219"/>
                    <a:pt x="2409" y="219"/>
                    <a:pt x="2409" y="219"/>
                  </a:cubicBezTo>
                  <a:cubicBezTo>
                    <a:pt x="2413" y="218"/>
                    <a:pt x="2417" y="216"/>
                    <a:pt x="2423" y="213"/>
                  </a:cubicBezTo>
                  <a:cubicBezTo>
                    <a:pt x="2429" y="209"/>
                    <a:pt x="2439" y="205"/>
                    <a:pt x="2448" y="203"/>
                  </a:cubicBezTo>
                  <a:close/>
                  <a:moveTo>
                    <a:pt x="2448" y="442"/>
                  </a:moveTo>
                  <a:cubicBezTo>
                    <a:pt x="2448" y="451"/>
                    <a:pt x="2448" y="451"/>
                    <a:pt x="2448" y="451"/>
                  </a:cubicBezTo>
                  <a:cubicBezTo>
                    <a:pt x="2441" y="449"/>
                    <a:pt x="2436" y="440"/>
                    <a:pt x="2446" y="442"/>
                  </a:cubicBezTo>
                  <a:cubicBezTo>
                    <a:pt x="2447" y="442"/>
                    <a:pt x="2447" y="442"/>
                    <a:pt x="2448" y="442"/>
                  </a:cubicBezTo>
                  <a:close/>
                  <a:moveTo>
                    <a:pt x="2448" y="478"/>
                  </a:moveTo>
                  <a:cubicBezTo>
                    <a:pt x="2448" y="502"/>
                    <a:pt x="2448" y="502"/>
                    <a:pt x="2448" y="502"/>
                  </a:cubicBezTo>
                  <a:cubicBezTo>
                    <a:pt x="2440" y="495"/>
                    <a:pt x="2440" y="476"/>
                    <a:pt x="2447" y="478"/>
                  </a:cubicBezTo>
                  <a:cubicBezTo>
                    <a:pt x="2447" y="478"/>
                    <a:pt x="2447" y="478"/>
                    <a:pt x="2448" y="478"/>
                  </a:cubicBezTo>
                  <a:close/>
                  <a:moveTo>
                    <a:pt x="2448" y="518"/>
                  </a:moveTo>
                  <a:cubicBezTo>
                    <a:pt x="2445" y="515"/>
                    <a:pt x="2441" y="513"/>
                    <a:pt x="2439" y="513"/>
                  </a:cubicBezTo>
                  <a:cubicBezTo>
                    <a:pt x="2431" y="514"/>
                    <a:pt x="2440" y="525"/>
                    <a:pt x="2448" y="529"/>
                  </a:cubicBezTo>
                  <a:cubicBezTo>
                    <a:pt x="2448" y="518"/>
                    <a:pt x="2448" y="518"/>
                    <a:pt x="2448" y="518"/>
                  </a:cubicBezTo>
                  <a:close/>
                  <a:moveTo>
                    <a:pt x="2448" y="582"/>
                  </a:moveTo>
                  <a:cubicBezTo>
                    <a:pt x="2448" y="585"/>
                    <a:pt x="2448" y="585"/>
                    <a:pt x="2448" y="585"/>
                  </a:cubicBezTo>
                  <a:cubicBezTo>
                    <a:pt x="2448" y="585"/>
                    <a:pt x="2447" y="586"/>
                    <a:pt x="2447" y="586"/>
                  </a:cubicBezTo>
                  <a:cubicBezTo>
                    <a:pt x="2444" y="590"/>
                    <a:pt x="2443" y="596"/>
                    <a:pt x="2442" y="602"/>
                  </a:cubicBezTo>
                  <a:cubicBezTo>
                    <a:pt x="2442" y="608"/>
                    <a:pt x="2438" y="615"/>
                    <a:pt x="2433" y="616"/>
                  </a:cubicBezTo>
                  <a:cubicBezTo>
                    <a:pt x="2428" y="617"/>
                    <a:pt x="2424" y="618"/>
                    <a:pt x="2423" y="621"/>
                  </a:cubicBezTo>
                  <a:cubicBezTo>
                    <a:pt x="2421" y="625"/>
                    <a:pt x="2418" y="625"/>
                    <a:pt x="2415" y="620"/>
                  </a:cubicBezTo>
                  <a:cubicBezTo>
                    <a:pt x="2414" y="617"/>
                    <a:pt x="2412" y="614"/>
                    <a:pt x="2409" y="612"/>
                  </a:cubicBezTo>
                  <a:cubicBezTo>
                    <a:pt x="2409" y="602"/>
                    <a:pt x="2409" y="602"/>
                    <a:pt x="2409" y="602"/>
                  </a:cubicBezTo>
                  <a:cubicBezTo>
                    <a:pt x="2414" y="602"/>
                    <a:pt x="2418" y="603"/>
                    <a:pt x="2421" y="598"/>
                  </a:cubicBezTo>
                  <a:cubicBezTo>
                    <a:pt x="2425" y="590"/>
                    <a:pt x="2431" y="593"/>
                    <a:pt x="2433" y="586"/>
                  </a:cubicBezTo>
                  <a:cubicBezTo>
                    <a:pt x="2435" y="579"/>
                    <a:pt x="2435" y="569"/>
                    <a:pt x="2441" y="571"/>
                  </a:cubicBezTo>
                  <a:cubicBezTo>
                    <a:pt x="2443" y="572"/>
                    <a:pt x="2447" y="577"/>
                    <a:pt x="2448" y="582"/>
                  </a:cubicBezTo>
                  <a:close/>
                  <a:moveTo>
                    <a:pt x="2448" y="946"/>
                  </a:moveTo>
                  <a:cubicBezTo>
                    <a:pt x="2448" y="989"/>
                    <a:pt x="2448" y="989"/>
                    <a:pt x="2448" y="989"/>
                  </a:cubicBezTo>
                  <a:cubicBezTo>
                    <a:pt x="2440" y="993"/>
                    <a:pt x="2432" y="1000"/>
                    <a:pt x="2424" y="990"/>
                  </a:cubicBezTo>
                  <a:cubicBezTo>
                    <a:pt x="2420" y="985"/>
                    <a:pt x="2414" y="978"/>
                    <a:pt x="2409" y="970"/>
                  </a:cubicBezTo>
                  <a:cubicBezTo>
                    <a:pt x="2409" y="940"/>
                    <a:pt x="2409" y="940"/>
                    <a:pt x="2409" y="940"/>
                  </a:cubicBezTo>
                  <a:cubicBezTo>
                    <a:pt x="2421" y="941"/>
                    <a:pt x="2438" y="948"/>
                    <a:pt x="2446" y="947"/>
                  </a:cubicBezTo>
                  <a:cubicBezTo>
                    <a:pt x="2447" y="946"/>
                    <a:pt x="2447" y="946"/>
                    <a:pt x="2448" y="946"/>
                  </a:cubicBezTo>
                  <a:close/>
                  <a:moveTo>
                    <a:pt x="2448" y="1018"/>
                  </a:moveTo>
                  <a:cubicBezTo>
                    <a:pt x="2448" y="1246"/>
                    <a:pt x="2448" y="1246"/>
                    <a:pt x="2448" y="1246"/>
                  </a:cubicBezTo>
                  <a:cubicBezTo>
                    <a:pt x="2437" y="1244"/>
                    <a:pt x="2429" y="1244"/>
                    <a:pt x="2422" y="1233"/>
                  </a:cubicBezTo>
                  <a:cubicBezTo>
                    <a:pt x="2416" y="1224"/>
                    <a:pt x="2412" y="1214"/>
                    <a:pt x="2409" y="1206"/>
                  </a:cubicBezTo>
                  <a:cubicBezTo>
                    <a:pt x="2409" y="1062"/>
                    <a:pt x="2409" y="1062"/>
                    <a:pt x="2409" y="1062"/>
                  </a:cubicBezTo>
                  <a:cubicBezTo>
                    <a:pt x="2412" y="1063"/>
                    <a:pt x="2415" y="1063"/>
                    <a:pt x="2420" y="1064"/>
                  </a:cubicBezTo>
                  <a:cubicBezTo>
                    <a:pt x="2435" y="1063"/>
                    <a:pt x="2434" y="1040"/>
                    <a:pt x="2434" y="1027"/>
                  </a:cubicBezTo>
                  <a:cubicBezTo>
                    <a:pt x="2434" y="1020"/>
                    <a:pt x="2441" y="1015"/>
                    <a:pt x="2448" y="1018"/>
                  </a:cubicBezTo>
                  <a:close/>
                  <a:moveTo>
                    <a:pt x="2409" y="628"/>
                  </a:moveTo>
                  <a:cubicBezTo>
                    <a:pt x="2413" y="623"/>
                    <a:pt x="2413" y="622"/>
                    <a:pt x="2411" y="619"/>
                  </a:cubicBezTo>
                  <a:cubicBezTo>
                    <a:pt x="2410" y="618"/>
                    <a:pt x="2409" y="618"/>
                    <a:pt x="2409" y="618"/>
                  </a:cubicBezTo>
                  <a:cubicBezTo>
                    <a:pt x="2409" y="628"/>
                    <a:pt x="2409" y="628"/>
                    <a:pt x="2409" y="628"/>
                  </a:cubicBezTo>
                  <a:close/>
                  <a:moveTo>
                    <a:pt x="2409" y="520"/>
                  </a:moveTo>
                  <a:cubicBezTo>
                    <a:pt x="2409" y="437"/>
                    <a:pt x="2409" y="437"/>
                    <a:pt x="2409" y="437"/>
                  </a:cubicBezTo>
                  <a:cubicBezTo>
                    <a:pt x="2418" y="438"/>
                    <a:pt x="2425" y="443"/>
                    <a:pt x="2428" y="457"/>
                  </a:cubicBezTo>
                  <a:cubicBezTo>
                    <a:pt x="2432" y="475"/>
                    <a:pt x="2424" y="492"/>
                    <a:pt x="2416" y="506"/>
                  </a:cubicBezTo>
                  <a:cubicBezTo>
                    <a:pt x="2414" y="510"/>
                    <a:pt x="2411" y="515"/>
                    <a:pt x="2409" y="520"/>
                  </a:cubicBezTo>
                  <a:close/>
                  <a:moveTo>
                    <a:pt x="2409" y="142"/>
                  </a:moveTo>
                  <a:cubicBezTo>
                    <a:pt x="2409" y="151"/>
                    <a:pt x="2409" y="151"/>
                    <a:pt x="2409" y="151"/>
                  </a:cubicBezTo>
                  <a:cubicBezTo>
                    <a:pt x="2407" y="148"/>
                    <a:pt x="2406" y="144"/>
                    <a:pt x="2409" y="142"/>
                  </a:cubicBezTo>
                  <a:close/>
                  <a:moveTo>
                    <a:pt x="2409" y="219"/>
                  </a:moveTo>
                  <a:cubicBezTo>
                    <a:pt x="2409" y="418"/>
                    <a:pt x="2409" y="418"/>
                    <a:pt x="2409" y="418"/>
                  </a:cubicBezTo>
                  <a:cubicBezTo>
                    <a:pt x="2406" y="419"/>
                    <a:pt x="2403" y="421"/>
                    <a:pt x="2400" y="421"/>
                  </a:cubicBezTo>
                  <a:cubicBezTo>
                    <a:pt x="2399" y="421"/>
                    <a:pt x="2398" y="421"/>
                    <a:pt x="2397" y="422"/>
                  </a:cubicBezTo>
                  <a:cubicBezTo>
                    <a:pt x="2397" y="220"/>
                    <a:pt x="2397" y="220"/>
                    <a:pt x="2397" y="220"/>
                  </a:cubicBezTo>
                  <a:cubicBezTo>
                    <a:pt x="2402" y="220"/>
                    <a:pt x="2405" y="220"/>
                    <a:pt x="2409" y="219"/>
                  </a:cubicBezTo>
                  <a:close/>
                  <a:moveTo>
                    <a:pt x="2409" y="437"/>
                  </a:moveTo>
                  <a:cubicBezTo>
                    <a:pt x="2409" y="520"/>
                    <a:pt x="2409" y="520"/>
                    <a:pt x="2409" y="520"/>
                  </a:cubicBezTo>
                  <a:cubicBezTo>
                    <a:pt x="2406" y="527"/>
                    <a:pt x="2402" y="535"/>
                    <a:pt x="2397" y="541"/>
                  </a:cubicBezTo>
                  <a:cubicBezTo>
                    <a:pt x="2397" y="438"/>
                    <a:pt x="2397" y="438"/>
                    <a:pt x="2397" y="438"/>
                  </a:cubicBezTo>
                  <a:cubicBezTo>
                    <a:pt x="2398" y="438"/>
                    <a:pt x="2399" y="438"/>
                    <a:pt x="2400" y="438"/>
                  </a:cubicBezTo>
                  <a:cubicBezTo>
                    <a:pt x="2403" y="437"/>
                    <a:pt x="2406" y="437"/>
                    <a:pt x="2409" y="437"/>
                  </a:cubicBezTo>
                  <a:close/>
                  <a:moveTo>
                    <a:pt x="2409" y="602"/>
                  </a:moveTo>
                  <a:cubicBezTo>
                    <a:pt x="2409" y="612"/>
                    <a:pt x="2409" y="612"/>
                    <a:pt x="2409" y="612"/>
                  </a:cubicBezTo>
                  <a:cubicBezTo>
                    <a:pt x="2407" y="612"/>
                    <a:pt x="2405" y="612"/>
                    <a:pt x="2401" y="613"/>
                  </a:cubicBezTo>
                  <a:cubicBezTo>
                    <a:pt x="2400" y="614"/>
                    <a:pt x="2398" y="614"/>
                    <a:pt x="2397" y="613"/>
                  </a:cubicBezTo>
                  <a:cubicBezTo>
                    <a:pt x="2397" y="607"/>
                    <a:pt x="2397" y="607"/>
                    <a:pt x="2397" y="607"/>
                  </a:cubicBezTo>
                  <a:cubicBezTo>
                    <a:pt x="2398" y="606"/>
                    <a:pt x="2399" y="605"/>
                    <a:pt x="2400" y="604"/>
                  </a:cubicBezTo>
                  <a:cubicBezTo>
                    <a:pt x="2403" y="603"/>
                    <a:pt x="2406" y="602"/>
                    <a:pt x="2409" y="602"/>
                  </a:cubicBezTo>
                  <a:close/>
                  <a:moveTo>
                    <a:pt x="2409" y="618"/>
                  </a:moveTo>
                  <a:cubicBezTo>
                    <a:pt x="2409" y="628"/>
                    <a:pt x="2409" y="628"/>
                    <a:pt x="2409" y="628"/>
                  </a:cubicBezTo>
                  <a:cubicBezTo>
                    <a:pt x="2409" y="628"/>
                    <a:pt x="2409" y="628"/>
                    <a:pt x="2409" y="628"/>
                  </a:cubicBezTo>
                  <a:cubicBezTo>
                    <a:pt x="2405" y="632"/>
                    <a:pt x="2404" y="619"/>
                    <a:pt x="2409" y="618"/>
                  </a:cubicBezTo>
                  <a:close/>
                  <a:moveTo>
                    <a:pt x="2409" y="940"/>
                  </a:moveTo>
                  <a:cubicBezTo>
                    <a:pt x="2409" y="970"/>
                    <a:pt x="2409" y="970"/>
                    <a:pt x="2409" y="970"/>
                  </a:cubicBezTo>
                  <a:cubicBezTo>
                    <a:pt x="2400" y="955"/>
                    <a:pt x="2394" y="940"/>
                    <a:pt x="2403" y="939"/>
                  </a:cubicBezTo>
                  <a:cubicBezTo>
                    <a:pt x="2404" y="939"/>
                    <a:pt x="2407" y="939"/>
                    <a:pt x="2409" y="940"/>
                  </a:cubicBezTo>
                  <a:close/>
                  <a:moveTo>
                    <a:pt x="2409" y="1062"/>
                  </a:moveTo>
                  <a:cubicBezTo>
                    <a:pt x="2409" y="1206"/>
                    <a:pt x="2409" y="1206"/>
                    <a:pt x="2409" y="1206"/>
                  </a:cubicBezTo>
                  <a:cubicBezTo>
                    <a:pt x="2405" y="1197"/>
                    <a:pt x="2403" y="1191"/>
                    <a:pt x="2400" y="1196"/>
                  </a:cubicBezTo>
                  <a:cubicBezTo>
                    <a:pt x="2396" y="1202"/>
                    <a:pt x="2400" y="1206"/>
                    <a:pt x="2397" y="1205"/>
                  </a:cubicBezTo>
                  <a:cubicBezTo>
                    <a:pt x="2397" y="1054"/>
                    <a:pt x="2397" y="1054"/>
                    <a:pt x="2397" y="1054"/>
                  </a:cubicBezTo>
                  <a:cubicBezTo>
                    <a:pt x="2399" y="1059"/>
                    <a:pt x="2402" y="1061"/>
                    <a:pt x="2409" y="1062"/>
                  </a:cubicBezTo>
                  <a:close/>
                  <a:moveTo>
                    <a:pt x="2397" y="634"/>
                  </a:moveTo>
                  <a:cubicBezTo>
                    <a:pt x="2397" y="623"/>
                    <a:pt x="2397" y="623"/>
                    <a:pt x="2397" y="623"/>
                  </a:cubicBezTo>
                  <a:cubicBezTo>
                    <a:pt x="2399" y="626"/>
                    <a:pt x="2401" y="630"/>
                    <a:pt x="2397" y="634"/>
                  </a:cubicBezTo>
                  <a:close/>
                  <a:moveTo>
                    <a:pt x="2397" y="220"/>
                  </a:moveTo>
                  <a:cubicBezTo>
                    <a:pt x="2397" y="422"/>
                    <a:pt x="2397" y="422"/>
                    <a:pt x="2397" y="422"/>
                  </a:cubicBezTo>
                  <a:cubicBezTo>
                    <a:pt x="2384" y="425"/>
                    <a:pt x="2386" y="438"/>
                    <a:pt x="2397" y="438"/>
                  </a:cubicBezTo>
                  <a:cubicBezTo>
                    <a:pt x="2397" y="541"/>
                    <a:pt x="2397" y="541"/>
                    <a:pt x="2397" y="541"/>
                  </a:cubicBezTo>
                  <a:cubicBezTo>
                    <a:pt x="2393" y="546"/>
                    <a:pt x="2389" y="550"/>
                    <a:pt x="2383" y="553"/>
                  </a:cubicBezTo>
                  <a:cubicBezTo>
                    <a:pt x="2379" y="554"/>
                    <a:pt x="2376" y="555"/>
                    <a:pt x="2373" y="556"/>
                  </a:cubicBezTo>
                  <a:cubicBezTo>
                    <a:pt x="2373" y="222"/>
                    <a:pt x="2373" y="222"/>
                    <a:pt x="2373" y="222"/>
                  </a:cubicBezTo>
                  <a:cubicBezTo>
                    <a:pt x="2376" y="221"/>
                    <a:pt x="2379" y="220"/>
                    <a:pt x="2383" y="220"/>
                  </a:cubicBezTo>
                  <a:cubicBezTo>
                    <a:pt x="2389" y="220"/>
                    <a:pt x="2393" y="220"/>
                    <a:pt x="2397" y="220"/>
                  </a:cubicBezTo>
                  <a:close/>
                  <a:moveTo>
                    <a:pt x="2397" y="607"/>
                  </a:moveTo>
                  <a:cubicBezTo>
                    <a:pt x="2397" y="613"/>
                    <a:pt x="2397" y="613"/>
                    <a:pt x="2397" y="613"/>
                  </a:cubicBezTo>
                  <a:cubicBezTo>
                    <a:pt x="2394" y="613"/>
                    <a:pt x="2394" y="610"/>
                    <a:pt x="2397" y="607"/>
                  </a:cubicBezTo>
                  <a:close/>
                  <a:moveTo>
                    <a:pt x="2397" y="623"/>
                  </a:moveTo>
                  <a:cubicBezTo>
                    <a:pt x="2397" y="634"/>
                    <a:pt x="2397" y="634"/>
                    <a:pt x="2397" y="634"/>
                  </a:cubicBezTo>
                  <a:cubicBezTo>
                    <a:pt x="2396" y="635"/>
                    <a:pt x="2396" y="636"/>
                    <a:pt x="2395" y="637"/>
                  </a:cubicBezTo>
                  <a:cubicBezTo>
                    <a:pt x="2385" y="645"/>
                    <a:pt x="2383" y="619"/>
                    <a:pt x="2391" y="621"/>
                  </a:cubicBezTo>
                  <a:cubicBezTo>
                    <a:pt x="2393" y="620"/>
                    <a:pt x="2395" y="621"/>
                    <a:pt x="2397" y="623"/>
                  </a:cubicBezTo>
                  <a:close/>
                  <a:moveTo>
                    <a:pt x="2397" y="1054"/>
                  </a:moveTo>
                  <a:cubicBezTo>
                    <a:pt x="2397" y="1205"/>
                    <a:pt x="2397" y="1205"/>
                    <a:pt x="2397" y="1205"/>
                  </a:cubicBezTo>
                  <a:cubicBezTo>
                    <a:pt x="2395" y="1204"/>
                    <a:pt x="2391" y="1201"/>
                    <a:pt x="2381" y="1194"/>
                  </a:cubicBezTo>
                  <a:cubicBezTo>
                    <a:pt x="2378" y="1193"/>
                    <a:pt x="2375" y="1191"/>
                    <a:pt x="2373" y="1190"/>
                  </a:cubicBezTo>
                  <a:cubicBezTo>
                    <a:pt x="2373" y="1016"/>
                    <a:pt x="2373" y="1016"/>
                    <a:pt x="2373" y="1016"/>
                  </a:cubicBezTo>
                  <a:cubicBezTo>
                    <a:pt x="2373" y="1016"/>
                    <a:pt x="2373" y="1016"/>
                    <a:pt x="2373" y="1016"/>
                  </a:cubicBezTo>
                  <a:cubicBezTo>
                    <a:pt x="2384" y="1022"/>
                    <a:pt x="2391" y="1030"/>
                    <a:pt x="2394" y="1045"/>
                  </a:cubicBezTo>
                  <a:cubicBezTo>
                    <a:pt x="2395" y="1048"/>
                    <a:pt x="2396" y="1051"/>
                    <a:pt x="2397" y="1054"/>
                  </a:cubicBezTo>
                  <a:close/>
                  <a:moveTo>
                    <a:pt x="2373" y="955"/>
                  </a:moveTo>
                  <a:cubicBezTo>
                    <a:pt x="2373" y="942"/>
                    <a:pt x="2373" y="942"/>
                    <a:pt x="2373" y="942"/>
                  </a:cubicBezTo>
                  <a:cubicBezTo>
                    <a:pt x="2380" y="946"/>
                    <a:pt x="2389" y="956"/>
                    <a:pt x="2379" y="956"/>
                  </a:cubicBezTo>
                  <a:cubicBezTo>
                    <a:pt x="2377" y="956"/>
                    <a:pt x="2375" y="956"/>
                    <a:pt x="2373" y="955"/>
                  </a:cubicBezTo>
                  <a:close/>
                  <a:moveTo>
                    <a:pt x="2373" y="222"/>
                  </a:moveTo>
                  <a:cubicBezTo>
                    <a:pt x="2373" y="556"/>
                    <a:pt x="2373" y="556"/>
                    <a:pt x="2373" y="556"/>
                  </a:cubicBezTo>
                  <a:cubicBezTo>
                    <a:pt x="2366" y="556"/>
                    <a:pt x="2361" y="556"/>
                    <a:pt x="2356" y="556"/>
                  </a:cubicBezTo>
                  <a:cubicBezTo>
                    <a:pt x="2356" y="229"/>
                    <a:pt x="2356" y="229"/>
                    <a:pt x="2356" y="229"/>
                  </a:cubicBezTo>
                  <a:cubicBezTo>
                    <a:pt x="2361" y="228"/>
                    <a:pt x="2366" y="224"/>
                    <a:pt x="2373" y="222"/>
                  </a:cubicBezTo>
                  <a:close/>
                  <a:moveTo>
                    <a:pt x="2373" y="942"/>
                  </a:moveTo>
                  <a:cubicBezTo>
                    <a:pt x="2373" y="955"/>
                    <a:pt x="2373" y="955"/>
                    <a:pt x="2373" y="955"/>
                  </a:cubicBezTo>
                  <a:cubicBezTo>
                    <a:pt x="2363" y="951"/>
                    <a:pt x="2356" y="941"/>
                    <a:pt x="2368" y="941"/>
                  </a:cubicBezTo>
                  <a:cubicBezTo>
                    <a:pt x="2369" y="941"/>
                    <a:pt x="2371" y="941"/>
                    <a:pt x="2373" y="942"/>
                  </a:cubicBezTo>
                  <a:close/>
                  <a:moveTo>
                    <a:pt x="2373" y="1016"/>
                  </a:moveTo>
                  <a:cubicBezTo>
                    <a:pt x="2373" y="1190"/>
                    <a:pt x="2373" y="1190"/>
                    <a:pt x="2373" y="1190"/>
                  </a:cubicBezTo>
                  <a:cubicBezTo>
                    <a:pt x="2366" y="1187"/>
                    <a:pt x="2361" y="1186"/>
                    <a:pt x="2356" y="1185"/>
                  </a:cubicBezTo>
                  <a:cubicBezTo>
                    <a:pt x="2356" y="1027"/>
                    <a:pt x="2356" y="1027"/>
                    <a:pt x="2356" y="1027"/>
                  </a:cubicBezTo>
                  <a:cubicBezTo>
                    <a:pt x="2365" y="1025"/>
                    <a:pt x="2363" y="1012"/>
                    <a:pt x="2373" y="1016"/>
                  </a:cubicBezTo>
                  <a:close/>
                  <a:moveTo>
                    <a:pt x="2356" y="658"/>
                  </a:moveTo>
                  <a:cubicBezTo>
                    <a:pt x="2356" y="645"/>
                    <a:pt x="2356" y="645"/>
                    <a:pt x="2356" y="645"/>
                  </a:cubicBezTo>
                  <a:cubicBezTo>
                    <a:pt x="2356" y="646"/>
                    <a:pt x="2357" y="646"/>
                    <a:pt x="2357" y="646"/>
                  </a:cubicBezTo>
                  <a:cubicBezTo>
                    <a:pt x="2361" y="647"/>
                    <a:pt x="2367" y="664"/>
                    <a:pt x="2356" y="658"/>
                  </a:cubicBezTo>
                  <a:close/>
                  <a:moveTo>
                    <a:pt x="2356" y="229"/>
                  </a:moveTo>
                  <a:cubicBezTo>
                    <a:pt x="2356" y="556"/>
                    <a:pt x="2356" y="556"/>
                    <a:pt x="2356" y="556"/>
                  </a:cubicBezTo>
                  <a:cubicBezTo>
                    <a:pt x="2352" y="556"/>
                    <a:pt x="2349" y="558"/>
                    <a:pt x="2346" y="562"/>
                  </a:cubicBezTo>
                  <a:cubicBezTo>
                    <a:pt x="2340" y="574"/>
                    <a:pt x="2342" y="580"/>
                    <a:pt x="2330" y="583"/>
                  </a:cubicBezTo>
                  <a:cubicBezTo>
                    <a:pt x="2330" y="208"/>
                    <a:pt x="2330" y="208"/>
                    <a:pt x="2330" y="208"/>
                  </a:cubicBezTo>
                  <a:cubicBezTo>
                    <a:pt x="2337" y="210"/>
                    <a:pt x="2342" y="214"/>
                    <a:pt x="2345" y="221"/>
                  </a:cubicBezTo>
                  <a:cubicBezTo>
                    <a:pt x="2348" y="230"/>
                    <a:pt x="2352" y="231"/>
                    <a:pt x="2356" y="229"/>
                  </a:cubicBezTo>
                  <a:close/>
                  <a:moveTo>
                    <a:pt x="2356" y="645"/>
                  </a:moveTo>
                  <a:cubicBezTo>
                    <a:pt x="2356" y="658"/>
                    <a:pt x="2356" y="658"/>
                    <a:pt x="2356" y="658"/>
                  </a:cubicBezTo>
                  <a:cubicBezTo>
                    <a:pt x="2346" y="652"/>
                    <a:pt x="2351" y="643"/>
                    <a:pt x="2356" y="645"/>
                  </a:cubicBezTo>
                  <a:close/>
                  <a:moveTo>
                    <a:pt x="2356" y="1027"/>
                  </a:moveTo>
                  <a:cubicBezTo>
                    <a:pt x="2356" y="1185"/>
                    <a:pt x="2356" y="1185"/>
                    <a:pt x="2356" y="1185"/>
                  </a:cubicBezTo>
                  <a:cubicBezTo>
                    <a:pt x="2344" y="1184"/>
                    <a:pt x="2336" y="1187"/>
                    <a:pt x="2330" y="1189"/>
                  </a:cubicBezTo>
                  <a:cubicBezTo>
                    <a:pt x="2330" y="1038"/>
                    <a:pt x="2330" y="1038"/>
                    <a:pt x="2330" y="1038"/>
                  </a:cubicBezTo>
                  <a:cubicBezTo>
                    <a:pt x="2335" y="1043"/>
                    <a:pt x="2334" y="1051"/>
                    <a:pt x="2341" y="1048"/>
                  </a:cubicBezTo>
                  <a:cubicBezTo>
                    <a:pt x="2350" y="1045"/>
                    <a:pt x="2342" y="1027"/>
                    <a:pt x="2354" y="1027"/>
                  </a:cubicBezTo>
                  <a:cubicBezTo>
                    <a:pt x="2355" y="1027"/>
                    <a:pt x="2356" y="1027"/>
                    <a:pt x="2356" y="1027"/>
                  </a:cubicBezTo>
                  <a:close/>
                  <a:moveTo>
                    <a:pt x="2330" y="715"/>
                  </a:moveTo>
                  <a:cubicBezTo>
                    <a:pt x="2330" y="704"/>
                    <a:pt x="2330" y="704"/>
                    <a:pt x="2330" y="704"/>
                  </a:cubicBezTo>
                  <a:cubicBezTo>
                    <a:pt x="2334" y="702"/>
                    <a:pt x="2336" y="704"/>
                    <a:pt x="2336" y="708"/>
                  </a:cubicBezTo>
                  <a:cubicBezTo>
                    <a:pt x="2335" y="711"/>
                    <a:pt x="2333" y="715"/>
                    <a:pt x="2330" y="715"/>
                  </a:cubicBezTo>
                  <a:close/>
                  <a:moveTo>
                    <a:pt x="2330" y="642"/>
                  </a:moveTo>
                  <a:cubicBezTo>
                    <a:pt x="2330" y="601"/>
                    <a:pt x="2330" y="601"/>
                    <a:pt x="2330" y="601"/>
                  </a:cubicBezTo>
                  <a:cubicBezTo>
                    <a:pt x="2331" y="602"/>
                    <a:pt x="2332" y="603"/>
                    <a:pt x="2332" y="605"/>
                  </a:cubicBezTo>
                  <a:cubicBezTo>
                    <a:pt x="2339" y="618"/>
                    <a:pt x="2352" y="639"/>
                    <a:pt x="2338" y="642"/>
                  </a:cubicBezTo>
                  <a:cubicBezTo>
                    <a:pt x="2335" y="642"/>
                    <a:pt x="2332" y="642"/>
                    <a:pt x="2330" y="642"/>
                  </a:cubicBezTo>
                  <a:close/>
                  <a:moveTo>
                    <a:pt x="2330" y="205"/>
                  </a:moveTo>
                  <a:cubicBezTo>
                    <a:pt x="2333" y="206"/>
                    <a:pt x="2337" y="206"/>
                    <a:pt x="2340" y="207"/>
                  </a:cubicBezTo>
                  <a:cubicBezTo>
                    <a:pt x="2355" y="209"/>
                    <a:pt x="2346" y="192"/>
                    <a:pt x="2334" y="193"/>
                  </a:cubicBezTo>
                  <a:cubicBezTo>
                    <a:pt x="2333" y="193"/>
                    <a:pt x="2332" y="193"/>
                    <a:pt x="2330" y="192"/>
                  </a:cubicBezTo>
                  <a:lnTo>
                    <a:pt x="2330" y="205"/>
                  </a:lnTo>
                  <a:close/>
                  <a:moveTo>
                    <a:pt x="2330" y="192"/>
                  </a:moveTo>
                  <a:cubicBezTo>
                    <a:pt x="2330" y="205"/>
                    <a:pt x="2330" y="205"/>
                    <a:pt x="2330" y="205"/>
                  </a:cubicBezTo>
                  <a:cubicBezTo>
                    <a:pt x="2326" y="205"/>
                    <a:pt x="2322" y="204"/>
                    <a:pt x="2319" y="203"/>
                  </a:cubicBezTo>
                  <a:cubicBezTo>
                    <a:pt x="2319" y="187"/>
                    <a:pt x="2319" y="187"/>
                    <a:pt x="2319" y="187"/>
                  </a:cubicBezTo>
                  <a:cubicBezTo>
                    <a:pt x="2323" y="190"/>
                    <a:pt x="2327" y="192"/>
                    <a:pt x="2330" y="192"/>
                  </a:cubicBezTo>
                  <a:close/>
                  <a:moveTo>
                    <a:pt x="2330" y="208"/>
                  </a:moveTo>
                  <a:cubicBezTo>
                    <a:pt x="2327" y="207"/>
                    <a:pt x="2323" y="206"/>
                    <a:pt x="2319" y="205"/>
                  </a:cubicBezTo>
                  <a:cubicBezTo>
                    <a:pt x="2319" y="632"/>
                    <a:pt x="2319" y="632"/>
                    <a:pt x="2319" y="632"/>
                  </a:cubicBezTo>
                  <a:cubicBezTo>
                    <a:pt x="2321" y="637"/>
                    <a:pt x="2325" y="640"/>
                    <a:pt x="2330" y="642"/>
                  </a:cubicBezTo>
                  <a:cubicBezTo>
                    <a:pt x="2330" y="601"/>
                    <a:pt x="2330" y="601"/>
                    <a:pt x="2330" y="601"/>
                  </a:cubicBezTo>
                  <a:cubicBezTo>
                    <a:pt x="2323" y="590"/>
                    <a:pt x="2314" y="587"/>
                    <a:pt x="2327" y="584"/>
                  </a:cubicBezTo>
                  <a:cubicBezTo>
                    <a:pt x="2328" y="584"/>
                    <a:pt x="2329" y="584"/>
                    <a:pt x="2330" y="583"/>
                  </a:cubicBezTo>
                  <a:cubicBezTo>
                    <a:pt x="2330" y="208"/>
                    <a:pt x="2330" y="208"/>
                    <a:pt x="2330" y="208"/>
                  </a:cubicBezTo>
                  <a:close/>
                  <a:moveTo>
                    <a:pt x="2330" y="704"/>
                  </a:moveTo>
                  <a:cubicBezTo>
                    <a:pt x="2330" y="715"/>
                    <a:pt x="2330" y="715"/>
                    <a:pt x="2330" y="715"/>
                  </a:cubicBezTo>
                  <a:cubicBezTo>
                    <a:pt x="2329" y="715"/>
                    <a:pt x="2328" y="714"/>
                    <a:pt x="2327" y="713"/>
                  </a:cubicBezTo>
                  <a:cubicBezTo>
                    <a:pt x="2323" y="709"/>
                    <a:pt x="2324" y="706"/>
                    <a:pt x="2329" y="704"/>
                  </a:cubicBezTo>
                  <a:cubicBezTo>
                    <a:pt x="2329" y="704"/>
                    <a:pt x="2330" y="704"/>
                    <a:pt x="2330" y="704"/>
                  </a:cubicBezTo>
                  <a:close/>
                  <a:moveTo>
                    <a:pt x="2330" y="1038"/>
                  </a:moveTo>
                  <a:cubicBezTo>
                    <a:pt x="2330" y="1189"/>
                    <a:pt x="2330" y="1189"/>
                    <a:pt x="2330" y="1189"/>
                  </a:cubicBezTo>
                  <a:cubicBezTo>
                    <a:pt x="2330" y="1189"/>
                    <a:pt x="2330" y="1189"/>
                    <a:pt x="2330" y="1189"/>
                  </a:cubicBezTo>
                  <a:cubicBezTo>
                    <a:pt x="2327" y="1189"/>
                    <a:pt x="2323" y="1189"/>
                    <a:pt x="2319" y="1188"/>
                  </a:cubicBezTo>
                  <a:cubicBezTo>
                    <a:pt x="2319" y="1033"/>
                    <a:pt x="2319" y="1033"/>
                    <a:pt x="2319" y="1033"/>
                  </a:cubicBezTo>
                  <a:cubicBezTo>
                    <a:pt x="2325" y="1033"/>
                    <a:pt x="2328" y="1035"/>
                    <a:pt x="2330" y="1038"/>
                  </a:cubicBezTo>
                  <a:close/>
                  <a:moveTo>
                    <a:pt x="2319" y="187"/>
                  </a:moveTo>
                  <a:cubicBezTo>
                    <a:pt x="2319" y="203"/>
                    <a:pt x="2319" y="203"/>
                    <a:pt x="2319" y="203"/>
                  </a:cubicBezTo>
                  <a:cubicBezTo>
                    <a:pt x="2314" y="202"/>
                    <a:pt x="2309" y="200"/>
                    <a:pt x="2304" y="197"/>
                  </a:cubicBezTo>
                  <a:cubicBezTo>
                    <a:pt x="2304" y="179"/>
                    <a:pt x="2304" y="179"/>
                    <a:pt x="2304" y="179"/>
                  </a:cubicBezTo>
                  <a:cubicBezTo>
                    <a:pt x="2309" y="181"/>
                    <a:pt x="2314" y="185"/>
                    <a:pt x="2319" y="187"/>
                  </a:cubicBezTo>
                  <a:close/>
                  <a:moveTo>
                    <a:pt x="2319" y="205"/>
                  </a:moveTo>
                  <a:cubicBezTo>
                    <a:pt x="2314" y="204"/>
                    <a:pt x="2309" y="204"/>
                    <a:pt x="2304" y="203"/>
                  </a:cubicBezTo>
                  <a:cubicBezTo>
                    <a:pt x="2304" y="606"/>
                    <a:pt x="2304" y="606"/>
                    <a:pt x="2304" y="606"/>
                  </a:cubicBezTo>
                  <a:cubicBezTo>
                    <a:pt x="2309" y="610"/>
                    <a:pt x="2315" y="614"/>
                    <a:pt x="2316" y="621"/>
                  </a:cubicBezTo>
                  <a:cubicBezTo>
                    <a:pt x="2316" y="625"/>
                    <a:pt x="2317" y="629"/>
                    <a:pt x="2319" y="632"/>
                  </a:cubicBezTo>
                  <a:cubicBezTo>
                    <a:pt x="2319" y="205"/>
                    <a:pt x="2319" y="205"/>
                    <a:pt x="2319" y="205"/>
                  </a:cubicBezTo>
                  <a:close/>
                  <a:moveTo>
                    <a:pt x="2319" y="1033"/>
                  </a:moveTo>
                  <a:cubicBezTo>
                    <a:pt x="2319" y="1188"/>
                    <a:pt x="2319" y="1188"/>
                    <a:pt x="2319" y="1188"/>
                  </a:cubicBezTo>
                  <a:cubicBezTo>
                    <a:pt x="2314" y="1188"/>
                    <a:pt x="2309" y="1187"/>
                    <a:pt x="2304" y="1187"/>
                  </a:cubicBezTo>
                  <a:cubicBezTo>
                    <a:pt x="2304" y="1056"/>
                    <a:pt x="2304" y="1056"/>
                    <a:pt x="2304" y="1056"/>
                  </a:cubicBezTo>
                  <a:cubicBezTo>
                    <a:pt x="2312" y="1051"/>
                    <a:pt x="2299" y="1033"/>
                    <a:pt x="2317" y="1033"/>
                  </a:cubicBezTo>
                  <a:cubicBezTo>
                    <a:pt x="2318" y="1033"/>
                    <a:pt x="2318" y="1033"/>
                    <a:pt x="2319" y="1033"/>
                  </a:cubicBezTo>
                  <a:close/>
                  <a:moveTo>
                    <a:pt x="2304" y="1001"/>
                  </a:moveTo>
                  <a:cubicBezTo>
                    <a:pt x="2304" y="990"/>
                    <a:pt x="2304" y="990"/>
                    <a:pt x="2304" y="990"/>
                  </a:cubicBezTo>
                  <a:cubicBezTo>
                    <a:pt x="2308" y="988"/>
                    <a:pt x="2312" y="990"/>
                    <a:pt x="2311" y="995"/>
                  </a:cubicBezTo>
                  <a:cubicBezTo>
                    <a:pt x="2310" y="998"/>
                    <a:pt x="2307" y="1003"/>
                    <a:pt x="2304" y="1001"/>
                  </a:cubicBezTo>
                  <a:close/>
                  <a:moveTo>
                    <a:pt x="2304" y="876"/>
                  </a:moveTo>
                  <a:cubicBezTo>
                    <a:pt x="2304" y="852"/>
                    <a:pt x="2304" y="852"/>
                    <a:pt x="2304" y="852"/>
                  </a:cubicBezTo>
                  <a:cubicBezTo>
                    <a:pt x="2311" y="850"/>
                    <a:pt x="2317" y="854"/>
                    <a:pt x="2315" y="862"/>
                  </a:cubicBezTo>
                  <a:cubicBezTo>
                    <a:pt x="2314" y="869"/>
                    <a:pt x="2309" y="876"/>
                    <a:pt x="2304" y="876"/>
                  </a:cubicBezTo>
                  <a:close/>
                  <a:moveTo>
                    <a:pt x="2304" y="179"/>
                  </a:moveTo>
                  <a:cubicBezTo>
                    <a:pt x="2304" y="197"/>
                    <a:pt x="2304" y="197"/>
                    <a:pt x="2304" y="197"/>
                  </a:cubicBezTo>
                  <a:cubicBezTo>
                    <a:pt x="2303" y="197"/>
                    <a:pt x="2303" y="196"/>
                    <a:pt x="2302" y="196"/>
                  </a:cubicBezTo>
                  <a:cubicBezTo>
                    <a:pt x="2290" y="188"/>
                    <a:pt x="2286" y="179"/>
                    <a:pt x="2293" y="179"/>
                  </a:cubicBezTo>
                  <a:cubicBezTo>
                    <a:pt x="2296" y="177"/>
                    <a:pt x="2300" y="178"/>
                    <a:pt x="2304" y="179"/>
                  </a:cubicBezTo>
                  <a:close/>
                  <a:moveTo>
                    <a:pt x="2304" y="203"/>
                  </a:moveTo>
                  <a:cubicBezTo>
                    <a:pt x="2304" y="606"/>
                    <a:pt x="2304" y="606"/>
                    <a:pt x="2304" y="606"/>
                  </a:cubicBezTo>
                  <a:cubicBezTo>
                    <a:pt x="2301" y="603"/>
                    <a:pt x="2297" y="600"/>
                    <a:pt x="2297" y="596"/>
                  </a:cubicBezTo>
                  <a:cubicBezTo>
                    <a:pt x="2296" y="589"/>
                    <a:pt x="2294" y="580"/>
                    <a:pt x="2282" y="577"/>
                  </a:cubicBezTo>
                  <a:cubicBezTo>
                    <a:pt x="2282" y="197"/>
                    <a:pt x="2282" y="197"/>
                    <a:pt x="2282" y="197"/>
                  </a:cubicBezTo>
                  <a:cubicBezTo>
                    <a:pt x="2282" y="197"/>
                    <a:pt x="2283" y="198"/>
                    <a:pt x="2283" y="198"/>
                  </a:cubicBezTo>
                  <a:cubicBezTo>
                    <a:pt x="2290" y="200"/>
                    <a:pt x="2297" y="202"/>
                    <a:pt x="2304" y="203"/>
                  </a:cubicBezTo>
                  <a:close/>
                  <a:moveTo>
                    <a:pt x="2304" y="852"/>
                  </a:moveTo>
                  <a:cubicBezTo>
                    <a:pt x="2304" y="876"/>
                    <a:pt x="2304" y="876"/>
                    <a:pt x="2304" y="876"/>
                  </a:cubicBezTo>
                  <a:cubicBezTo>
                    <a:pt x="2302" y="876"/>
                    <a:pt x="2300" y="875"/>
                    <a:pt x="2298" y="872"/>
                  </a:cubicBezTo>
                  <a:cubicBezTo>
                    <a:pt x="2290" y="863"/>
                    <a:pt x="2291" y="857"/>
                    <a:pt x="2301" y="854"/>
                  </a:cubicBezTo>
                  <a:cubicBezTo>
                    <a:pt x="2302" y="853"/>
                    <a:pt x="2303" y="853"/>
                    <a:pt x="2304" y="852"/>
                  </a:cubicBezTo>
                  <a:close/>
                  <a:moveTo>
                    <a:pt x="2304" y="990"/>
                  </a:moveTo>
                  <a:cubicBezTo>
                    <a:pt x="2304" y="1001"/>
                    <a:pt x="2304" y="1001"/>
                    <a:pt x="2304" y="1001"/>
                  </a:cubicBezTo>
                  <a:cubicBezTo>
                    <a:pt x="2304" y="1001"/>
                    <a:pt x="2303" y="1000"/>
                    <a:pt x="2302" y="1000"/>
                  </a:cubicBezTo>
                  <a:cubicBezTo>
                    <a:pt x="2299" y="995"/>
                    <a:pt x="2299" y="992"/>
                    <a:pt x="2304" y="991"/>
                  </a:cubicBezTo>
                  <a:cubicBezTo>
                    <a:pt x="2304" y="990"/>
                    <a:pt x="2304" y="990"/>
                    <a:pt x="2304" y="990"/>
                  </a:cubicBezTo>
                  <a:close/>
                  <a:moveTo>
                    <a:pt x="2304" y="1056"/>
                  </a:moveTo>
                  <a:cubicBezTo>
                    <a:pt x="2304" y="1187"/>
                    <a:pt x="2304" y="1187"/>
                    <a:pt x="2304" y="1187"/>
                  </a:cubicBezTo>
                  <a:cubicBezTo>
                    <a:pt x="2300" y="1188"/>
                    <a:pt x="2296" y="1190"/>
                    <a:pt x="2295" y="1194"/>
                  </a:cubicBezTo>
                  <a:cubicBezTo>
                    <a:pt x="2293" y="1202"/>
                    <a:pt x="2288" y="1206"/>
                    <a:pt x="2282" y="1207"/>
                  </a:cubicBezTo>
                  <a:cubicBezTo>
                    <a:pt x="2282" y="1061"/>
                    <a:pt x="2282" y="1061"/>
                    <a:pt x="2282" y="1061"/>
                  </a:cubicBezTo>
                  <a:cubicBezTo>
                    <a:pt x="2284" y="1059"/>
                    <a:pt x="2288" y="1058"/>
                    <a:pt x="2297" y="1058"/>
                  </a:cubicBezTo>
                  <a:cubicBezTo>
                    <a:pt x="2300" y="1058"/>
                    <a:pt x="2303" y="1058"/>
                    <a:pt x="2304" y="1056"/>
                  </a:cubicBezTo>
                  <a:close/>
                  <a:moveTo>
                    <a:pt x="2282" y="951"/>
                  </a:moveTo>
                  <a:cubicBezTo>
                    <a:pt x="2282" y="939"/>
                    <a:pt x="2282" y="939"/>
                    <a:pt x="2282" y="939"/>
                  </a:cubicBezTo>
                  <a:cubicBezTo>
                    <a:pt x="2288" y="944"/>
                    <a:pt x="2292" y="952"/>
                    <a:pt x="2285" y="952"/>
                  </a:cubicBezTo>
                  <a:cubicBezTo>
                    <a:pt x="2284" y="952"/>
                    <a:pt x="2283" y="952"/>
                    <a:pt x="2282" y="951"/>
                  </a:cubicBezTo>
                  <a:close/>
                  <a:moveTo>
                    <a:pt x="2282" y="819"/>
                  </a:moveTo>
                  <a:cubicBezTo>
                    <a:pt x="2282" y="804"/>
                    <a:pt x="2282" y="804"/>
                    <a:pt x="2282" y="804"/>
                  </a:cubicBezTo>
                  <a:cubicBezTo>
                    <a:pt x="2287" y="807"/>
                    <a:pt x="2292" y="813"/>
                    <a:pt x="2285" y="817"/>
                  </a:cubicBezTo>
                  <a:cubicBezTo>
                    <a:pt x="2284" y="818"/>
                    <a:pt x="2283" y="819"/>
                    <a:pt x="2282" y="819"/>
                  </a:cubicBezTo>
                  <a:close/>
                  <a:moveTo>
                    <a:pt x="2282" y="786"/>
                  </a:moveTo>
                  <a:cubicBezTo>
                    <a:pt x="2282" y="768"/>
                    <a:pt x="2282" y="768"/>
                    <a:pt x="2282" y="768"/>
                  </a:cubicBezTo>
                  <a:cubicBezTo>
                    <a:pt x="2288" y="773"/>
                    <a:pt x="2290" y="784"/>
                    <a:pt x="2282" y="786"/>
                  </a:cubicBezTo>
                  <a:close/>
                  <a:moveTo>
                    <a:pt x="2282" y="742"/>
                  </a:moveTo>
                  <a:cubicBezTo>
                    <a:pt x="2282" y="723"/>
                    <a:pt x="2282" y="723"/>
                    <a:pt x="2282" y="723"/>
                  </a:cubicBezTo>
                  <a:cubicBezTo>
                    <a:pt x="2293" y="724"/>
                    <a:pt x="2290" y="743"/>
                    <a:pt x="2282" y="742"/>
                  </a:cubicBezTo>
                  <a:close/>
                  <a:moveTo>
                    <a:pt x="2282" y="197"/>
                  </a:moveTo>
                  <a:cubicBezTo>
                    <a:pt x="2282" y="577"/>
                    <a:pt x="2282" y="577"/>
                    <a:pt x="2282" y="577"/>
                  </a:cubicBezTo>
                  <a:cubicBezTo>
                    <a:pt x="2279" y="576"/>
                    <a:pt x="2275" y="576"/>
                    <a:pt x="2271" y="576"/>
                  </a:cubicBezTo>
                  <a:cubicBezTo>
                    <a:pt x="2249" y="576"/>
                    <a:pt x="2245" y="598"/>
                    <a:pt x="2259" y="598"/>
                  </a:cubicBezTo>
                  <a:cubicBezTo>
                    <a:pt x="2272" y="598"/>
                    <a:pt x="2253" y="628"/>
                    <a:pt x="2264" y="640"/>
                  </a:cubicBezTo>
                  <a:cubicBezTo>
                    <a:pt x="2275" y="653"/>
                    <a:pt x="2287" y="677"/>
                    <a:pt x="2276" y="688"/>
                  </a:cubicBezTo>
                  <a:cubicBezTo>
                    <a:pt x="2265" y="699"/>
                    <a:pt x="2263" y="716"/>
                    <a:pt x="2252" y="721"/>
                  </a:cubicBezTo>
                  <a:cubicBezTo>
                    <a:pt x="2241" y="727"/>
                    <a:pt x="2217" y="746"/>
                    <a:pt x="2198" y="746"/>
                  </a:cubicBezTo>
                  <a:cubicBezTo>
                    <a:pt x="2196" y="746"/>
                    <a:pt x="2193" y="746"/>
                    <a:pt x="2190" y="746"/>
                  </a:cubicBezTo>
                  <a:cubicBezTo>
                    <a:pt x="2190" y="186"/>
                    <a:pt x="2190" y="186"/>
                    <a:pt x="2190" y="186"/>
                  </a:cubicBezTo>
                  <a:cubicBezTo>
                    <a:pt x="2196" y="185"/>
                    <a:pt x="2203" y="185"/>
                    <a:pt x="2212" y="187"/>
                  </a:cubicBezTo>
                  <a:cubicBezTo>
                    <a:pt x="2240" y="192"/>
                    <a:pt x="2258" y="188"/>
                    <a:pt x="2282" y="197"/>
                  </a:cubicBezTo>
                  <a:close/>
                  <a:moveTo>
                    <a:pt x="2282" y="723"/>
                  </a:moveTo>
                  <a:cubicBezTo>
                    <a:pt x="2282" y="723"/>
                    <a:pt x="2282" y="723"/>
                    <a:pt x="2281" y="723"/>
                  </a:cubicBezTo>
                  <a:cubicBezTo>
                    <a:pt x="2271" y="721"/>
                    <a:pt x="2274" y="741"/>
                    <a:pt x="2282" y="742"/>
                  </a:cubicBezTo>
                  <a:cubicBezTo>
                    <a:pt x="2282" y="723"/>
                    <a:pt x="2282" y="723"/>
                    <a:pt x="2282" y="723"/>
                  </a:cubicBezTo>
                  <a:close/>
                  <a:moveTo>
                    <a:pt x="2282" y="768"/>
                  </a:moveTo>
                  <a:cubicBezTo>
                    <a:pt x="2282" y="786"/>
                    <a:pt x="2282" y="786"/>
                    <a:pt x="2282" y="786"/>
                  </a:cubicBezTo>
                  <a:cubicBezTo>
                    <a:pt x="2281" y="786"/>
                    <a:pt x="2280" y="786"/>
                    <a:pt x="2278" y="786"/>
                  </a:cubicBezTo>
                  <a:cubicBezTo>
                    <a:pt x="2263" y="784"/>
                    <a:pt x="2261" y="767"/>
                    <a:pt x="2277" y="766"/>
                  </a:cubicBezTo>
                  <a:cubicBezTo>
                    <a:pt x="2279" y="766"/>
                    <a:pt x="2280" y="767"/>
                    <a:pt x="2282" y="768"/>
                  </a:cubicBezTo>
                  <a:close/>
                  <a:moveTo>
                    <a:pt x="2282" y="804"/>
                  </a:moveTo>
                  <a:cubicBezTo>
                    <a:pt x="2282" y="819"/>
                    <a:pt x="2282" y="819"/>
                    <a:pt x="2282" y="819"/>
                  </a:cubicBezTo>
                  <a:cubicBezTo>
                    <a:pt x="2275" y="818"/>
                    <a:pt x="2269" y="804"/>
                    <a:pt x="2277" y="803"/>
                  </a:cubicBezTo>
                  <a:cubicBezTo>
                    <a:pt x="2279" y="803"/>
                    <a:pt x="2280" y="804"/>
                    <a:pt x="2282" y="804"/>
                  </a:cubicBezTo>
                  <a:close/>
                  <a:moveTo>
                    <a:pt x="2282" y="939"/>
                  </a:moveTo>
                  <a:cubicBezTo>
                    <a:pt x="2282" y="951"/>
                    <a:pt x="2282" y="951"/>
                    <a:pt x="2282" y="951"/>
                  </a:cubicBezTo>
                  <a:cubicBezTo>
                    <a:pt x="2272" y="949"/>
                    <a:pt x="2263" y="933"/>
                    <a:pt x="2272" y="932"/>
                  </a:cubicBezTo>
                  <a:cubicBezTo>
                    <a:pt x="2274" y="932"/>
                    <a:pt x="2278" y="935"/>
                    <a:pt x="2282" y="939"/>
                  </a:cubicBezTo>
                  <a:close/>
                  <a:moveTo>
                    <a:pt x="2282" y="1061"/>
                  </a:moveTo>
                  <a:cubicBezTo>
                    <a:pt x="2282" y="1207"/>
                    <a:pt x="2282" y="1207"/>
                    <a:pt x="2282" y="1207"/>
                  </a:cubicBezTo>
                  <a:cubicBezTo>
                    <a:pt x="2277" y="1209"/>
                    <a:pt x="2271" y="1208"/>
                    <a:pt x="2266" y="1208"/>
                  </a:cubicBezTo>
                  <a:cubicBezTo>
                    <a:pt x="2254" y="1207"/>
                    <a:pt x="2245" y="1218"/>
                    <a:pt x="2237" y="1213"/>
                  </a:cubicBezTo>
                  <a:cubicBezTo>
                    <a:pt x="2228" y="1207"/>
                    <a:pt x="2243" y="1198"/>
                    <a:pt x="2234" y="1177"/>
                  </a:cubicBezTo>
                  <a:cubicBezTo>
                    <a:pt x="2225" y="1156"/>
                    <a:pt x="2226" y="1133"/>
                    <a:pt x="2219" y="1122"/>
                  </a:cubicBezTo>
                  <a:cubicBezTo>
                    <a:pt x="2213" y="1111"/>
                    <a:pt x="2221" y="1088"/>
                    <a:pt x="2244" y="1087"/>
                  </a:cubicBezTo>
                  <a:cubicBezTo>
                    <a:pt x="2267" y="1086"/>
                    <a:pt x="2280" y="1081"/>
                    <a:pt x="2280" y="1073"/>
                  </a:cubicBezTo>
                  <a:cubicBezTo>
                    <a:pt x="2280" y="1068"/>
                    <a:pt x="2279" y="1064"/>
                    <a:pt x="2282" y="1061"/>
                  </a:cubicBezTo>
                  <a:close/>
                  <a:moveTo>
                    <a:pt x="2190" y="987"/>
                  </a:moveTo>
                  <a:cubicBezTo>
                    <a:pt x="2190" y="976"/>
                    <a:pt x="2190" y="976"/>
                    <a:pt x="2190" y="976"/>
                  </a:cubicBezTo>
                  <a:cubicBezTo>
                    <a:pt x="2205" y="978"/>
                    <a:pt x="2211" y="987"/>
                    <a:pt x="2192" y="987"/>
                  </a:cubicBezTo>
                  <a:cubicBezTo>
                    <a:pt x="2192" y="987"/>
                    <a:pt x="2191" y="987"/>
                    <a:pt x="2190" y="987"/>
                  </a:cubicBezTo>
                  <a:close/>
                  <a:moveTo>
                    <a:pt x="2190" y="936"/>
                  </a:moveTo>
                  <a:cubicBezTo>
                    <a:pt x="2190" y="913"/>
                    <a:pt x="2190" y="913"/>
                    <a:pt x="2190" y="913"/>
                  </a:cubicBezTo>
                  <a:cubicBezTo>
                    <a:pt x="2193" y="911"/>
                    <a:pt x="2195" y="909"/>
                    <a:pt x="2199" y="907"/>
                  </a:cubicBezTo>
                  <a:cubicBezTo>
                    <a:pt x="2221" y="896"/>
                    <a:pt x="2228" y="874"/>
                    <a:pt x="2241" y="874"/>
                  </a:cubicBezTo>
                  <a:cubicBezTo>
                    <a:pt x="2250" y="873"/>
                    <a:pt x="2250" y="886"/>
                    <a:pt x="2248" y="901"/>
                  </a:cubicBezTo>
                  <a:cubicBezTo>
                    <a:pt x="2246" y="916"/>
                    <a:pt x="2223" y="954"/>
                    <a:pt x="2215" y="954"/>
                  </a:cubicBezTo>
                  <a:cubicBezTo>
                    <a:pt x="2208" y="953"/>
                    <a:pt x="2196" y="947"/>
                    <a:pt x="2192" y="938"/>
                  </a:cubicBezTo>
                  <a:cubicBezTo>
                    <a:pt x="2191" y="938"/>
                    <a:pt x="2191" y="937"/>
                    <a:pt x="2190" y="936"/>
                  </a:cubicBezTo>
                  <a:close/>
                  <a:moveTo>
                    <a:pt x="2190" y="772"/>
                  </a:moveTo>
                  <a:cubicBezTo>
                    <a:pt x="2190" y="757"/>
                    <a:pt x="2190" y="757"/>
                    <a:pt x="2190" y="757"/>
                  </a:cubicBezTo>
                  <a:cubicBezTo>
                    <a:pt x="2197" y="758"/>
                    <a:pt x="2199" y="775"/>
                    <a:pt x="2192" y="772"/>
                  </a:cubicBezTo>
                  <a:cubicBezTo>
                    <a:pt x="2191" y="772"/>
                    <a:pt x="2191" y="772"/>
                    <a:pt x="2190" y="772"/>
                  </a:cubicBezTo>
                  <a:close/>
                  <a:moveTo>
                    <a:pt x="2190" y="168"/>
                  </a:moveTo>
                  <a:cubicBezTo>
                    <a:pt x="2190" y="143"/>
                    <a:pt x="2190" y="143"/>
                    <a:pt x="2190" y="143"/>
                  </a:cubicBezTo>
                  <a:cubicBezTo>
                    <a:pt x="2196" y="144"/>
                    <a:pt x="2201" y="144"/>
                    <a:pt x="2206" y="144"/>
                  </a:cubicBezTo>
                  <a:cubicBezTo>
                    <a:pt x="2224" y="144"/>
                    <a:pt x="2209" y="164"/>
                    <a:pt x="2191" y="168"/>
                  </a:cubicBezTo>
                  <a:lnTo>
                    <a:pt x="2190" y="168"/>
                  </a:lnTo>
                  <a:close/>
                  <a:moveTo>
                    <a:pt x="2190" y="143"/>
                  </a:moveTo>
                  <a:cubicBezTo>
                    <a:pt x="2190" y="168"/>
                    <a:pt x="2190" y="168"/>
                    <a:pt x="2190" y="168"/>
                  </a:cubicBezTo>
                  <a:cubicBezTo>
                    <a:pt x="2173" y="172"/>
                    <a:pt x="2156" y="183"/>
                    <a:pt x="2148" y="196"/>
                  </a:cubicBezTo>
                  <a:cubicBezTo>
                    <a:pt x="2139" y="210"/>
                    <a:pt x="2156" y="214"/>
                    <a:pt x="2167" y="203"/>
                  </a:cubicBezTo>
                  <a:cubicBezTo>
                    <a:pt x="2174" y="196"/>
                    <a:pt x="2179" y="188"/>
                    <a:pt x="2190" y="186"/>
                  </a:cubicBezTo>
                  <a:cubicBezTo>
                    <a:pt x="2190" y="746"/>
                    <a:pt x="2190" y="746"/>
                    <a:pt x="2190" y="746"/>
                  </a:cubicBezTo>
                  <a:cubicBezTo>
                    <a:pt x="2173" y="749"/>
                    <a:pt x="2153" y="759"/>
                    <a:pt x="2163" y="776"/>
                  </a:cubicBezTo>
                  <a:cubicBezTo>
                    <a:pt x="2174" y="795"/>
                    <a:pt x="2182" y="809"/>
                    <a:pt x="2183" y="817"/>
                  </a:cubicBezTo>
                  <a:cubicBezTo>
                    <a:pt x="2185" y="825"/>
                    <a:pt x="2169" y="832"/>
                    <a:pt x="2161" y="847"/>
                  </a:cubicBezTo>
                  <a:cubicBezTo>
                    <a:pt x="2153" y="862"/>
                    <a:pt x="2142" y="854"/>
                    <a:pt x="2131" y="842"/>
                  </a:cubicBezTo>
                  <a:cubicBezTo>
                    <a:pt x="2129" y="839"/>
                    <a:pt x="2126" y="836"/>
                    <a:pt x="2123" y="834"/>
                  </a:cubicBezTo>
                  <a:cubicBezTo>
                    <a:pt x="2123" y="146"/>
                    <a:pt x="2123" y="146"/>
                    <a:pt x="2123" y="146"/>
                  </a:cubicBezTo>
                  <a:cubicBezTo>
                    <a:pt x="2127" y="135"/>
                    <a:pt x="2124" y="119"/>
                    <a:pt x="2141" y="117"/>
                  </a:cubicBezTo>
                  <a:cubicBezTo>
                    <a:pt x="2165" y="117"/>
                    <a:pt x="2139" y="140"/>
                    <a:pt x="2156" y="139"/>
                  </a:cubicBezTo>
                  <a:cubicBezTo>
                    <a:pt x="2167" y="138"/>
                    <a:pt x="2179" y="141"/>
                    <a:pt x="2190" y="143"/>
                  </a:cubicBezTo>
                  <a:close/>
                  <a:moveTo>
                    <a:pt x="2190" y="757"/>
                  </a:moveTo>
                  <a:cubicBezTo>
                    <a:pt x="2190" y="757"/>
                    <a:pt x="2190" y="757"/>
                    <a:pt x="2190" y="757"/>
                  </a:cubicBezTo>
                  <a:cubicBezTo>
                    <a:pt x="2182" y="758"/>
                    <a:pt x="2184" y="769"/>
                    <a:pt x="2190" y="772"/>
                  </a:cubicBezTo>
                  <a:cubicBezTo>
                    <a:pt x="2190" y="757"/>
                    <a:pt x="2190" y="757"/>
                    <a:pt x="2190" y="757"/>
                  </a:cubicBezTo>
                  <a:close/>
                  <a:moveTo>
                    <a:pt x="2190" y="913"/>
                  </a:moveTo>
                  <a:cubicBezTo>
                    <a:pt x="2190" y="936"/>
                    <a:pt x="2190" y="936"/>
                    <a:pt x="2190" y="936"/>
                  </a:cubicBezTo>
                  <a:cubicBezTo>
                    <a:pt x="2187" y="930"/>
                    <a:pt x="2182" y="922"/>
                    <a:pt x="2190" y="913"/>
                  </a:cubicBezTo>
                  <a:close/>
                  <a:moveTo>
                    <a:pt x="2190" y="976"/>
                  </a:moveTo>
                  <a:cubicBezTo>
                    <a:pt x="2190" y="987"/>
                    <a:pt x="2190" y="987"/>
                    <a:pt x="2190" y="987"/>
                  </a:cubicBezTo>
                  <a:cubicBezTo>
                    <a:pt x="2171" y="986"/>
                    <a:pt x="2165" y="975"/>
                    <a:pt x="2186" y="976"/>
                  </a:cubicBezTo>
                  <a:cubicBezTo>
                    <a:pt x="2188" y="976"/>
                    <a:pt x="2189" y="976"/>
                    <a:pt x="2190" y="976"/>
                  </a:cubicBezTo>
                  <a:close/>
                  <a:moveTo>
                    <a:pt x="2123" y="963"/>
                  </a:moveTo>
                  <a:cubicBezTo>
                    <a:pt x="2123" y="914"/>
                    <a:pt x="2123" y="914"/>
                    <a:pt x="2123" y="914"/>
                  </a:cubicBezTo>
                  <a:cubicBezTo>
                    <a:pt x="2141" y="928"/>
                    <a:pt x="2157" y="951"/>
                    <a:pt x="2158" y="966"/>
                  </a:cubicBezTo>
                  <a:cubicBezTo>
                    <a:pt x="2158" y="983"/>
                    <a:pt x="2138" y="975"/>
                    <a:pt x="2123" y="963"/>
                  </a:cubicBezTo>
                  <a:close/>
                  <a:moveTo>
                    <a:pt x="2123" y="902"/>
                  </a:moveTo>
                  <a:cubicBezTo>
                    <a:pt x="2133" y="910"/>
                    <a:pt x="2142" y="925"/>
                    <a:pt x="2142" y="909"/>
                  </a:cubicBezTo>
                  <a:cubicBezTo>
                    <a:pt x="2142" y="895"/>
                    <a:pt x="2132" y="880"/>
                    <a:pt x="2123" y="871"/>
                  </a:cubicBezTo>
                  <a:lnTo>
                    <a:pt x="2123" y="902"/>
                  </a:lnTo>
                  <a:close/>
                  <a:moveTo>
                    <a:pt x="2123" y="146"/>
                  </a:moveTo>
                  <a:cubicBezTo>
                    <a:pt x="2123" y="834"/>
                    <a:pt x="2123" y="834"/>
                    <a:pt x="2123" y="834"/>
                  </a:cubicBezTo>
                  <a:cubicBezTo>
                    <a:pt x="2114" y="825"/>
                    <a:pt x="2104" y="819"/>
                    <a:pt x="2104" y="828"/>
                  </a:cubicBezTo>
                  <a:cubicBezTo>
                    <a:pt x="2104" y="839"/>
                    <a:pt x="2104" y="859"/>
                    <a:pt x="2113" y="864"/>
                  </a:cubicBezTo>
                  <a:cubicBezTo>
                    <a:pt x="2116" y="865"/>
                    <a:pt x="2119" y="867"/>
                    <a:pt x="2123" y="871"/>
                  </a:cubicBezTo>
                  <a:cubicBezTo>
                    <a:pt x="2123" y="902"/>
                    <a:pt x="2123" y="902"/>
                    <a:pt x="2123" y="902"/>
                  </a:cubicBezTo>
                  <a:cubicBezTo>
                    <a:pt x="2122" y="901"/>
                    <a:pt x="2120" y="900"/>
                    <a:pt x="2119" y="899"/>
                  </a:cubicBezTo>
                  <a:cubicBezTo>
                    <a:pt x="2108" y="894"/>
                    <a:pt x="2112" y="870"/>
                    <a:pt x="2101" y="864"/>
                  </a:cubicBezTo>
                  <a:cubicBezTo>
                    <a:pt x="2090" y="857"/>
                    <a:pt x="2085" y="850"/>
                    <a:pt x="2094" y="831"/>
                  </a:cubicBezTo>
                  <a:cubicBezTo>
                    <a:pt x="2104" y="812"/>
                    <a:pt x="2093" y="799"/>
                    <a:pt x="2076" y="799"/>
                  </a:cubicBezTo>
                  <a:cubicBezTo>
                    <a:pt x="2062" y="799"/>
                    <a:pt x="2069" y="781"/>
                    <a:pt x="2063" y="771"/>
                  </a:cubicBezTo>
                  <a:cubicBezTo>
                    <a:pt x="2063" y="151"/>
                    <a:pt x="2063" y="151"/>
                    <a:pt x="2063" y="151"/>
                  </a:cubicBezTo>
                  <a:cubicBezTo>
                    <a:pt x="2080" y="149"/>
                    <a:pt x="2083" y="157"/>
                    <a:pt x="2091" y="153"/>
                  </a:cubicBezTo>
                  <a:cubicBezTo>
                    <a:pt x="2101" y="148"/>
                    <a:pt x="2118" y="159"/>
                    <a:pt x="2122" y="148"/>
                  </a:cubicBezTo>
                  <a:cubicBezTo>
                    <a:pt x="2123" y="147"/>
                    <a:pt x="2123" y="147"/>
                    <a:pt x="2123" y="146"/>
                  </a:cubicBezTo>
                  <a:close/>
                  <a:moveTo>
                    <a:pt x="2123" y="914"/>
                  </a:moveTo>
                  <a:cubicBezTo>
                    <a:pt x="2123" y="963"/>
                    <a:pt x="2123" y="963"/>
                    <a:pt x="2123" y="963"/>
                  </a:cubicBezTo>
                  <a:cubicBezTo>
                    <a:pt x="2119" y="960"/>
                    <a:pt x="2116" y="957"/>
                    <a:pt x="2113" y="954"/>
                  </a:cubicBezTo>
                  <a:cubicBezTo>
                    <a:pt x="2100" y="938"/>
                    <a:pt x="2076" y="906"/>
                    <a:pt x="2097" y="904"/>
                  </a:cubicBezTo>
                  <a:cubicBezTo>
                    <a:pt x="2105" y="903"/>
                    <a:pt x="2114" y="907"/>
                    <a:pt x="2123" y="914"/>
                  </a:cubicBezTo>
                  <a:close/>
                  <a:moveTo>
                    <a:pt x="2063" y="869"/>
                  </a:moveTo>
                  <a:cubicBezTo>
                    <a:pt x="2066" y="869"/>
                    <a:pt x="2068" y="865"/>
                    <a:pt x="2069" y="862"/>
                  </a:cubicBezTo>
                  <a:cubicBezTo>
                    <a:pt x="2069" y="858"/>
                    <a:pt x="2067" y="856"/>
                    <a:pt x="2063" y="857"/>
                  </a:cubicBezTo>
                  <a:cubicBezTo>
                    <a:pt x="2063" y="869"/>
                    <a:pt x="2063" y="869"/>
                    <a:pt x="2063" y="869"/>
                  </a:cubicBezTo>
                  <a:close/>
                  <a:moveTo>
                    <a:pt x="2063" y="90"/>
                  </a:moveTo>
                  <a:cubicBezTo>
                    <a:pt x="2063" y="69"/>
                    <a:pt x="2063" y="69"/>
                    <a:pt x="2063" y="69"/>
                  </a:cubicBezTo>
                  <a:cubicBezTo>
                    <a:pt x="2064" y="69"/>
                    <a:pt x="2064" y="69"/>
                    <a:pt x="2065" y="69"/>
                  </a:cubicBezTo>
                  <a:cubicBezTo>
                    <a:pt x="2074" y="62"/>
                    <a:pt x="2110" y="63"/>
                    <a:pt x="2098" y="66"/>
                  </a:cubicBezTo>
                  <a:cubicBezTo>
                    <a:pt x="2085" y="69"/>
                    <a:pt x="2083" y="92"/>
                    <a:pt x="2069" y="92"/>
                  </a:cubicBezTo>
                  <a:cubicBezTo>
                    <a:pt x="2067" y="92"/>
                    <a:pt x="2065" y="91"/>
                    <a:pt x="2063" y="90"/>
                  </a:cubicBezTo>
                  <a:close/>
                  <a:moveTo>
                    <a:pt x="2063" y="69"/>
                  </a:moveTo>
                  <a:cubicBezTo>
                    <a:pt x="2063" y="90"/>
                    <a:pt x="2063" y="90"/>
                    <a:pt x="2063" y="90"/>
                  </a:cubicBezTo>
                  <a:cubicBezTo>
                    <a:pt x="2055" y="85"/>
                    <a:pt x="2054" y="69"/>
                    <a:pt x="2063" y="69"/>
                  </a:cubicBezTo>
                  <a:close/>
                  <a:moveTo>
                    <a:pt x="2063" y="151"/>
                  </a:moveTo>
                  <a:cubicBezTo>
                    <a:pt x="2063" y="771"/>
                    <a:pt x="2063" y="771"/>
                    <a:pt x="2063" y="771"/>
                  </a:cubicBezTo>
                  <a:cubicBezTo>
                    <a:pt x="2062" y="769"/>
                    <a:pt x="2061" y="768"/>
                    <a:pt x="2058" y="766"/>
                  </a:cubicBezTo>
                  <a:cubicBezTo>
                    <a:pt x="2045" y="758"/>
                    <a:pt x="2030" y="749"/>
                    <a:pt x="2011" y="759"/>
                  </a:cubicBezTo>
                  <a:cubicBezTo>
                    <a:pt x="1991" y="770"/>
                    <a:pt x="1969" y="791"/>
                    <a:pt x="1963" y="792"/>
                  </a:cubicBezTo>
                  <a:cubicBezTo>
                    <a:pt x="1962" y="793"/>
                    <a:pt x="1961" y="793"/>
                    <a:pt x="1960" y="794"/>
                  </a:cubicBezTo>
                  <a:cubicBezTo>
                    <a:pt x="1960" y="217"/>
                    <a:pt x="1960" y="217"/>
                    <a:pt x="1960" y="217"/>
                  </a:cubicBezTo>
                  <a:cubicBezTo>
                    <a:pt x="1964" y="221"/>
                    <a:pt x="1966" y="226"/>
                    <a:pt x="1967" y="231"/>
                  </a:cubicBezTo>
                  <a:cubicBezTo>
                    <a:pt x="1970" y="239"/>
                    <a:pt x="1987" y="254"/>
                    <a:pt x="1994" y="265"/>
                  </a:cubicBezTo>
                  <a:cubicBezTo>
                    <a:pt x="2001" y="275"/>
                    <a:pt x="2006" y="279"/>
                    <a:pt x="2006" y="269"/>
                  </a:cubicBezTo>
                  <a:cubicBezTo>
                    <a:pt x="2006" y="259"/>
                    <a:pt x="1997" y="246"/>
                    <a:pt x="1991" y="242"/>
                  </a:cubicBezTo>
                  <a:cubicBezTo>
                    <a:pt x="1985" y="238"/>
                    <a:pt x="1993" y="216"/>
                    <a:pt x="1980" y="210"/>
                  </a:cubicBezTo>
                  <a:cubicBezTo>
                    <a:pt x="1967" y="205"/>
                    <a:pt x="1958" y="189"/>
                    <a:pt x="1975" y="187"/>
                  </a:cubicBezTo>
                  <a:cubicBezTo>
                    <a:pt x="1991" y="185"/>
                    <a:pt x="1994" y="183"/>
                    <a:pt x="2002" y="175"/>
                  </a:cubicBezTo>
                  <a:cubicBezTo>
                    <a:pt x="2010" y="167"/>
                    <a:pt x="2036" y="158"/>
                    <a:pt x="2058" y="152"/>
                  </a:cubicBezTo>
                  <a:cubicBezTo>
                    <a:pt x="2060" y="152"/>
                    <a:pt x="2061" y="151"/>
                    <a:pt x="2063" y="151"/>
                  </a:cubicBezTo>
                  <a:close/>
                  <a:moveTo>
                    <a:pt x="2063" y="857"/>
                  </a:moveTo>
                  <a:cubicBezTo>
                    <a:pt x="2063" y="869"/>
                    <a:pt x="2063" y="869"/>
                    <a:pt x="2063" y="869"/>
                  </a:cubicBezTo>
                  <a:cubicBezTo>
                    <a:pt x="2062" y="869"/>
                    <a:pt x="2061" y="868"/>
                    <a:pt x="2060" y="867"/>
                  </a:cubicBezTo>
                  <a:cubicBezTo>
                    <a:pt x="2056" y="862"/>
                    <a:pt x="2057" y="859"/>
                    <a:pt x="2062" y="858"/>
                  </a:cubicBezTo>
                  <a:cubicBezTo>
                    <a:pt x="2062" y="858"/>
                    <a:pt x="2063" y="858"/>
                    <a:pt x="2063" y="857"/>
                  </a:cubicBezTo>
                  <a:close/>
                  <a:moveTo>
                    <a:pt x="1960" y="871"/>
                  </a:moveTo>
                  <a:cubicBezTo>
                    <a:pt x="1960" y="847"/>
                    <a:pt x="1960" y="847"/>
                    <a:pt x="1960" y="847"/>
                  </a:cubicBezTo>
                  <a:cubicBezTo>
                    <a:pt x="1969" y="849"/>
                    <a:pt x="1975" y="866"/>
                    <a:pt x="1963" y="870"/>
                  </a:cubicBezTo>
                  <a:cubicBezTo>
                    <a:pt x="1962" y="871"/>
                    <a:pt x="1961" y="871"/>
                    <a:pt x="1960" y="871"/>
                  </a:cubicBezTo>
                  <a:close/>
                  <a:moveTo>
                    <a:pt x="1960" y="217"/>
                  </a:moveTo>
                  <a:cubicBezTo>
                    <a:pt x="1960" y="794"/>
                    <a:pt x="1960" y="794"/>
                    <a:pt x="1960" y="794"/>
                  </a:cubicBezTo>
                  <a:cubicBezTo>
                    <a:pt x="1957" y="800"/>
                    <a:pt x="1959" y="818"/>
                    <a:pt x="1956" y="829"/>
                  </a:cubicBezTo>
                  <a:cubicBezTo>
                    <a:pt x="1952" y="843"/>
                    <a:pt x="1945" y="854"/>
                    <a:pt x="1935" y="853"/>
                  </a:cubicBezTo>
                  <a:cubicBezTo>
                    <a:pt x="1929" y="852"/>
                    <a:pt x="1921" y="838"/>
                    <a:pt x="1913" y="824"/>
                  </a:cubicBezTo>
                  <a:cubicBezTo>
                    <a:pt x="1913" y="273"/>
                    <a:pt x="1913" y="273"/>
                    <a:pt x="1913" y="273"/>
                  </a:cubicBezTo>
                  <a:cubicBezTo>
                    <a:pt x="1914" y="272"/>
                    <a:pt x="1915" y="272"/>
                    <a:pt x="1916" y="272"/>
                  </a:cubicBezTo>
                  <a:cubicBezTo>
                    <a:pt x="1926" y="272"/>
                    <a:pt x="1935" y="288"/>
                    <a:pt x="1949" y="288"/>
                  </a:cubicBezTo>
                  <a:cubicBezTo>
                    <a:pt x="1963" y="288"/>
                    <a:pt x="1950" y="268"/>
                    <a:pt x="1935" y="261"/>
                  </a:cubicBezTo>
                  <a:cubicBezTo>
                    <a:pt x="1928" y="257"/>
                    <a:pt x="1919" y="257"/>
                    <a:pt x="1913" y="256"/>
                  </a:cubicBezTo>
                  <a:cubicBezTo>
                    <a:pt x="1913" y="207"/>
                    <a:pt x="1913" y="207"/>
                    <a:pt x="1913" y="207"/>
                  </a:cubicBezTo>
                  <a:cubicBezTo>
                    <a:pt x="1921" y="206"/>
                    <a:pt x="1902" y="238"/>
                    <a:pt x="1927" y="227"/>
                  </a:cubicBezTo>
                  <a:cubicBezTo>
                    <a:pt x="1954" y="214"/>
                    <a:pt x="1932" y="216"/>
                    <a:pt x="1946" y="213"/>
                  </a:cubicBezTo>
                  <a:cubicBezTo>
                    <a:pt x="1953" y="212"/>
                    <a:pt x="1957" y="214"/>
                    <a:pt x="1960" y="217"/>
                  </a:cubicBezTo>
                  <a:close/>
                  <a:moveTo>
                    <a:pt x="1960" y="847"/>
                  </a:moveTo>
                  <a:cubicBezTo>
                    <a:pt x="1959" y="847"/>
                    <a:pt x="1959" y="847"/>
                    <a:pt x="1958" y="847"/>
                  </a:cubicBezTo>
                  <a:cubicBezTo>
                    <a:pt x="1946" y="846"/>
                    <a:pt x="1950" y="870"/>
                    <a:pt x="1960" y="871"/>
                  </a:cubicBezTo>
                  <a:cubicBezTo>
                    <a:pt x="1960" y="847"/>
                    <a:pt x="1960" y="847"/>
                    <a:pt x="1960" y="847"/>
                  </a:cubicBezTo>
                  <a:close/>
                  <a:moveTo>
                    <a:pt x="1913" y="917"/>
                  </a:moveTo>
                  <a:cubicBezTo>
                    <a:pt x="1913" y="907"/>
                    <a:pt x="1913" y="907"/>
                    <a:pt x="1913" y="907"/>
                  </a:cubicBezTo>
                  <a:cubicBezTo>
                    <a:pt x="1913" y="907"/>
                    <a:pt x="1913" y="907"/>
                    <a:pt x="1913" y="907"/>
                  </a:cubicBezTo>
                  <a:cubicBezTo>
                    <a:pt x="1917" y="904"/>
                    <a:pt x="1921" y="906"/>
                    <a:pt x="1920" y="911"/>
                  </a:cubicBezTo>
                  <a:cubicBezTo>
                    <a:pt x="1919" y="915"/>
                    <a:pt x="1916" y="919"/>
                    <a:pt x="1913" y="917"/>
                  </a:cubicBezTo>
                  <a:close/>
                  <a:moveTo>
                    <a:pt x="1913" y="897"/>
                  </a:moveTo>
                  <a:cubicBezTo>
                    <a:pt x="1913" y="890"/>
                    <a:pt x="1913" y="890"/>
                    <a:pt x="1913" y="890"/>
                  </a:cubicBezTo>
                  <a:cubicBezTo>
                    <a:pt x="1914" y="891"/>
                    <a:pt x="1914" y="892"/>
                    <a:pt x="1914" y="894"/>
                  </a:cubicBezTo>
                  <a:cubicBezTo>
                    <a:pt x="1914" y="895"/>
                    <a:pt x="1913" y="896"/>
                    <a:pt x="1913" y="897"/>
                  </a:cubicBezTo>
                  <a:close/>
                  <a:moveTo>
                    <a:pt x="1913" y="884"/>
                  </a:moveTo>
                  <a:cubicBezTo>
                    <a:pt x="1913" y="872"/>
                    <a:pt x="1913" y="872"/>
                    <a:pt x="1913" y="872"/>
                  </a:cubicBezTo>
                  <a:cubicBezTo>
                    <a:pt x="1916" y="871"/>
                    <a:pt x="1919" y="873"/>
                    <a:pt x="1918" y="877"/>
                  </a:cubicBezTo>
                  <a:cubicBezTo>
                    <a:pt x="1918" y="880"/>
                    <a:pt x="1915" y="884"/>
                    <a:pt x="1913" y="884"/>
                  </a:cubicBezTo>
                  <a:close/>
                  <a:moveTo>
                    <a:pt x="1913" y="207"/>
                  </a:moveTo>
                  <a:cubicBezTo>
                    <a:pt x="1913" y="256"/>
                    <a:pt x="1913" y="256"/>
                    <a:pt x="1913" y="256"/>
                  </a:cubicBezTo>
                  <a:cubicBezTo>
                    <a:pt x="1911" y="256"/>
                    <a:pt x="1909" y="256"/>
                    <a:pt x="1908" y="255"/>
                  </a:cubicBezTo>
                  <a:cubicBezTo>
                    <a:pt x="1908" y="209"/>
                    <a:pt x="1908" y="209"/>
                    <a:pt x="1908" y="209"/>
                  </a:cubicBezTo>
                  <a:cubicBezTo>
                    <a:pt x="1908" y="209"/>
                    <a:pt x="1909" y="209"/>
                    <a:pt x="1909" y="209"/>
                  </a:cubicBezTo>
                  <a:cubicBezTo>
                    <a:pt x="1911" y="208"/>
                    <a:pt x="1912" y="207"/>
                    <a:pt x="1913" y="207"/>
                  </a:cubicBezTo>
                  <a:close/>
                  <a:moveTo>
                    <a:pt x="1913" y="273"/>
                  </a:moveTo>
                  <a:cubicBezTo>
                    <a:pt x="1913" y="824"/>
                    <a:pt x="1913" y="824"/>
                    <a:pt x="1913" y="824"/>
                  </a:cubicBezTo>
                  <a:cubicBezTo>
                    <a:pt x="1911" y="821"/>
                    <a:pt x="1910" y="818"/>
                    <a:pt x="1908" y="816"/>
                  </a:cubicBezTo>
                  <a:cubicBezTo>
                    <a:pt x="1908" y="285"/>
                    <a:pt x="1908" y="285"/>
                    <a:pt x="1908" y="285"/>
                  </a:cubicBezTo>
                  <a:cubicBezTo>
                    <a:pt x="1911" y="280"/>
                    <a:pt x="1910" y="275"/>
                    <a:pt x="1913" y="273"/>
                  </a:cubicBezTo>
                  <a:close/>
                  <a:moveTo>
                    <a:pt x="1913" y="872"/>
                  </a:moveTo>
                  <a:cubicBezTo>
                    <a:pt x="1913" y="884"/>
                    <a:pt x="1913" y="884"/>
                    <a:pt x="1913" y="884"/>
                  </a:cubicBezTo>
                  <a:cubicBezTo>
                    <a:pt x="1912" y="884"/>
                    <a:pt x="1911" y="883"/>
                    <a:pt x="1910" y="882"/>
                  </a:cubicBezTo>
                  <a:cubicBezTo>
                    <a:pt x="1909" y="881"/>
                    <a:pt x="1908" y="880"/>
                    <a:pt x="1908" y="879"/>
                  </a:cubicBezTo>
                  <a:cubicBezTo>
                    <a:pt x="1908" y="875"/>
                    <a:pt x="1908" y="875"/>
                    <a:pt x="1908" y="875"/>
                  </a:cubicBezTo>
                  <a:cubicBezTo>
                    <a:pt x="1909" y="874"/>
                    <a:pt x="1910" y="874"/>
                    <a:pt x="1911" y="873"/>
                  </a:cubicBezTo>
                  <a:cubicBezTo>
                    <a:pt x="1912" y="873"/>
                    <a:pt x="1912" y="873"/>
                    <a:pt x="1913" y="872"/>
                  </a:cubicBezTo>
                  <a:close/>
                  <a:moveTo>
                    <a:pt x="1913" y="890"/>
                  </a:moveTo>
                  <a:cubicBezTo>
                    <a:pt x="1913" y="897"/>
                    <a:pt x="1913" y="897"/>
                    <a:pt x="1913" y="897"/>
                  </a:cubicBezTo>
                  <a:cubicBezTo>
                    <a:pt x="1912" y="899"/>
                    <a:pt x="1910" y="901"/>
                    <a:pt x="1908" y="901"/>
                  </a:cubicBezTo>
                  <a:cubicBezTo>
                    <a:pt x="1908" y="889"/>
                    <a:pt x="1908" y="889"/>
                    <a:pt x="1908" y="889"/>
                  </a:cubicBezTo>
                  <a:cubicBezTo>
                    <a:pt x="1910" y="889"/>
                    <a:pt x="1912" y="889"/>
                    <a:pt x="1913" y="890"/>
                  </a:cubicBezTo>
                  <a:close/>
                  <a:moveTo>
                    <a:pt x="1913" y="907"/>
                  </a:moveTo>
                  <a:cubicBezTo>
                    <a:pt x="1913" y="917"/>
                    <a:pt x="1913" y="917"/>
                    <a:pt x="1913" y="917"/>
                  </a:cubicBezTo>
                  <a:cubicBezTo>
                    <a:pt x="1912" y="917"/>
                    <a:pt x="1912" y="916"/>
                    <a:pt x="1912" y="916"/>
                  </a:cubicBezTo>
                  <a:cubicBezTo>
                    <a:pt x="1908" y="911"/>
                    <a:pt x="1908" y="908"/>
                    <a:pt x="1913" y="907"/>
                  </a:cubicBezTo>
                  <a:close/>
                  <a:moveTo>
                    <a:pt x="1908" y="868"/>
                  </a:moveTo>
                  <a:cubicBezTo>
                    <a:pt x="1908" y="863"/>
                    <a:pt x="1908" y="863"/>
                    <a:pt x="1908" y="863"/>
                  </a:cubicBezTo>
                  <a:cubicBezTo>
                    <a:pt x="1909" y="864"/>
                    <a:pt x="1909" y="865"/>
                    <a:pt x="1909" y="867"/>
                  </a:cubicBezTo>
                  <a:cubicBezTo>
                    <a:pt x="1908" y="867"/>
                    <a:pt x="1908" y="868"/>
                    <a:pt x="1908" y="868"/>
                  </a:cubicBezTo>
                  <a:close/>
                  <a:moveTo>
                    <a:pt x="1908" y="209"/>
                  </a:moveTo>
                  <a:cubicBezTo>
                    <a:pt x="1908" y="255"/>
                    <a:pt x="1908" y="255"/>
                    <a:pt x="1908" y="255"/>
                  </a:cubicBezTo>
                  <a:cubicBezTo>
                    <a:pt x="1905" y="254"/>
                    <a:pt x="1903" y="253"/>
                    <a:pt x="1905" y="248"/>
                  </a:cubicBezTo>
                  <a:cubicBezTo>
                    <a:pt x="1908" y="243"/>
                    <a:pt x="1905" y="236"/>
                    <a:pt x="1903" y="229"/>
                  </a:cubicBezTo>
                  <a:cubicBezTo>
                    <a:pt x="1903" y="215"/>
                    <a:pt x="1903" y="215"/>
                    <a:pt x="1903" y="215"/>
                  </a:cubicBezTo>
                  <a:cubicBezTo>
                    <a:pt x="1904" y="213"/>
                    <a:pt x="1906" y="211"/>
                    <a:pt x="1908" y="209"/>
                  </a:cubicBezTo>
                  <a:close/>
                  <a:moveTo>
                    <a:pt x="1908" y="285"/>
                  </a:moveTo>
                  <a:cubicBezTo>
                    <a:pt x="1908" y="816"/>
                    <a:pt x="1908" y="816"/>
                    <a:pt x="1908" y="816"/>
                  </a:cubicBezTo>
                  <a:cubicBezTo>
                    <a:pt x="1906" y="813"/>
                    <a:pt x="1905" y="810"/>
                    <a:pt x="1903" y="808"/>
                  </a:cubicBezTo>
                  <a:cubicBezTo>
                    <a:pt x="1903" y="290"/>
                    <a:pt x="1903" y="290"/>
                    <a:pt x="1903" y="290"/>
                  </a:cubicBezTo>
                  <a:cubicBezTo>
                    <a:pt x="1905" y="288"/>
                    <a:pt x="1907" y="287"/>
                    <a:pt x="1908" y="285"/>
                  </a:cubicBezTo>
                  <a:close/>
                  <a:moveTo>
                    <a:pt x="1908" y="863"/>
                  </a:moveTo>
                  <a:cubicBezTo>
                    <a:pt x="1908" y="868"/>
                    <a:pt x="1908" y="868"/>
                    <a:pt x="1908" y="868"/>
                  </a:cubicBezTo>
                  <a:cubicBezTo>
                    <a:pt x="1907" y="871"/>
                    <a:pt x="1905" y="873"/>
                    <a:pt x="1903" y="873"/>
                  </a:cubicBezTo>
                  <a:cubicBezTo>
                    <a:pt x="1903" y="862"/>
                    <a:pt x="1903" y="862"/>
                    <a:pt x="1903" y="862"/>
                  </a:cubicBezTo>
                  <a:cubicBezTo>
                    <a:pt x="1905" y="861"/>
                    <a:pt x="1907" y="862"/>
                    <a:pt x="1908" y="863"/>
                  </a:cubicBezTo>
                  <a:close/>
                  <a:moveTo>
                    <a:pt x="1908" y="875"/>
                  </a:moveTo>
                  <a:cubicBezTo>
                    <a:pt x="1908" y="879"/>
                    <a:pt x="1908" y="879"/>
                    <a:pt x="1908" y="879"/>
                  </a:cubicBezTo>
                  <a:cubicBezTo>
                    <a:pt x="1907" y="877"/>
                    <a:pt x="1907" y="876"/>
                    <a:pt x="1908" y="875"/>
                  </a:cubicBezTo>
                  <a:close/>
                  <a:moveTo>
                    <a:pt x="1908" y="889"/>
                  </a:moveTo>
                  <a:cubicBezTo>
                    <a:pt x="1908" y="901"/>
                    <a:pt x="1908" y="901"/>
                    <a:pt x="1908" y="901"/>
                  </a:cubicBezTo>
                  <a:cubicBezTo>
                    <a:pt x="1907" y="900"/>
                    <a:pt x="1906" y="900"/>
                    <a:pt x="1905" y="899"/>
                  </a:cubicBezTo>
                  <a:cubicBezTo>
                    <a:pt x="1904" y="897"/>
                    <a:pt x="1904" y="896"/>
                    <a:pt x="1903" y="895"/>
                  </a:cubicBezTo>
                  <a:cubicBezTo>
                    <a:pt x="1903" y="892"/>
                    <a:pt x="1903" y="892"/>
                    <a:pt x="1903" y="892"/>
                  </a:cubicBezTo>
                  <a:cubicBezTo>
                    <a:pt x="1904" y="891"/>
                    <a:pt x="1905" y="890"/>
                    <a:pt x="1907" y="890"/>
                  </a:cubicBezTo>
                  <a:cubicBezTo>
                    <a:pt x="1907" y="890"/>
                    <a:pt x="1908" y="889"/>
                    <a:pt x="1908" y="889"/>
                  </a:cubicBezTo>
                  <a:close/>
                  <a:moveTo>
                    <a:pt x="1903" y="833"/>
                  </a:moveTo>
                  <a:cubicBezTo>
                    <a:pt x="1903" y="824"/>
                    <a:pt x="1903" y="824"/>
                    <a:pt x="1903" y="824"/>
                  </a:cubicBezTo>
                  <a:cubicBezTo>
                    <a:pt x="1905" y="824"/>
                    <a:pt x="1906" y="826"/>
                    <a:pt x="1905" y="828"/>
                  </a:cubicBezTo>
                  <a:cubicBezTo>
                    <a:pt x="1905" y="830"/>
                    <a:pt x="1904" y="832"/>
                    <a:pt x="1903" y="833"/>
                  </a:cubicBezTo>
                  <a:close/>
                  <a:moveTo>
                    <a:pt x="1903" y="215"/>
                  </a:moveTo>
                  <a:cubicBezTo>
                    <a:pt x="1903" y="229"/>
                    <a:pt x="1903" y="229"/>
                    <a:pt x="1903" y="229"/>
                  </a:cubicBezTo>
                  <a:cubicBezTo>
                    <a:pt x="1902" y="224"/>
                    <a:pt x="1901" y="219"/>
                    <a:pt x="1903" y="215"/>
                  </a:cubicBezTo>
                  <a:close/>
                  <a:moveTo>
                    <a:pt x="1903" y="290"/>
                  </a:moveTo>
                  <a:cubicBezTo>
                    <a:pt x="1901" y="291"/>
                    <a:pt x="1899" y="293"/>
                    <a:pt x="1897" y="294"/>
                  </a:cubicBezTo>
                  <a:cubicBezTo>
                    <a:pt x="1878" y="302"/>
                    <a:pt x="1871" y="292"/>
                    <a:pt x="1880" y="280"/>
                  </a:cubicBezTo>
                  <a:cubicBezTo>
                    <a:pt x="1890" y="268"/>
                    <a:pt x="1895" y="259"/>
                    <a:pt x="1891" y="238"/>
                  </a:cubicBezTo>
                  <a:cubicBezTo>
                    <a:pt x="1887" y="216"/>
                    <a:pt x="1891" y="195"/>
                    <a:pt x="1878" y="198"/>
                  </a:cubicBezTo>
                  <a:cubicBezTo>
                    <a:pt x="1864" y="201"/>
                    <a:pt x="1854" y="235"/>
                    <a:pt x="1854" y="247"/>
                  </a:cubicBezTo>
                  <a:cubicBezTo>
                    <a:pt x="1854" y="259"/>
                    <a:pt x="1864" y="264"/>
                    <a:pt x="1848" y="264"/>
                  </a:cubicBezTo>
                  <a:cubicBezTo>
                    <a:pt x="1831" y="264"/>
                    <a:pt x="1826" y="247"/>
                    <a:pt x="1813" y="247"/>
                  </a:cubicBezTo>
                  <a:cubicBezTo>
                    <a:pt x="1801" y="247"/>
                    <a:pt x="1811" y="261"/>
                    <a:pt x="1798" y="261"/>
                  </a:cubicBezTo>
                  <a:cubicBezTo>
                    <a:pt x="1789" y="261"/>
                    <a:pt x="1775" y="264"/>
                    <a:pt x="1762" y="268"/>
                  </a:cubicBezTo>
                  <a:cubicBezTo>
                    <a:pt x="1762" y="564"/>
                    <a:pt x="1762" y="564"/>
                    <a:pt x="1762" y="564"/>
                  </a:cubicBezTo>
                  <a:cubicBezTo>
                    <a:pt x="1800" y="574"/>
                    <a:pt x="1787" y="595"/>
                    <a:pt x="1762" y="603"/>
                  </a:cubicBezTo>
                  <a:cubicBezTo>
                    <a:pt x="1762" y="707"/>
                    <a:pt x="1762" y="707"/>
                    <a:pt x="1762" y="707"/>
                  </a:cubicBezTo>
                  <a:cubicBezTo>
                    <a:pt x="1765" y="708"/>
                    <a:pt x="1769" y="709"/>
                    <a:pt x="1772" y="712"/>
                  </a:cubicBezTo>
                  <a:cubicBezTo>
                    <a:pt x="1787" y="722"/>
                    <a:pt x="1783" y="712"/>
                    <a:pt x="1808" y="712"/>
                  </a:cubicBezTo>
                  <a:cubicBezTo>
                    <a:pt x="1832" y="712"/>
                    <a:pt x="1831" y="709"/>
                    <a:pt x="1850" y="725"/>
                  </a:cubicBezTo>
                  <a:cubicBezTo>
                    <a:pt x="1869" y="742"/>
                    <a:pt x="1880" y="747"/>
                    <a:pt x="1893" y="747"/>
                  </a:cubicBezTo>
                  <a:cubicBezTo>
                    <a:pt x="1905" y="747"/>
                    <a:pt x="1887" y="788"/>
                    <a:pt x="1900" y="803"/>
                  </a:cubicBezTo>
                  <a:cubicBezTo>
                    <a:pt x="1901" y="805"/>
                    <a:pt x="1902" y="806"/>
                    <a:pt x="1903" y="808"/>
                  </a:cubicBezTo>
                  <a:cubicBezTo>
                    <a:pt x="1903" y="290"/>
                    <a:pt x="1903" y="290"/>
                    <a:pt x="1903" y="290"/>
                  </a:cubicBezTo>
                  <a:close/>
                  <a:moveTo>
                    <a:pt x="1903" y="824"/>
                  </a:moveTo>
                  <a:cubicBezTo>
                    <a:pt x="1903" y="833"/>
                    <a:pt x="1903" y="833"/>
                    <a:pt x="1903" y="833"/>
                  </a:cubicBezTo>
                  <a:cubicBezTo>
                    <a:pt x="1901" y="835"/>
                    <a:pt x="1899" y="836"/>
                    <a:pt x="1897" y="833"/>
                  </a:cubicBezTo>
                  <a:cubicBezTo>
                    <a:pt x="1893" y="829"/>
                    <a:pt x="1893" y="826"/>
                    <a:pt x="1898" y="824"/>
                  </a:cubicBezTo>
                  <a:cubicBezTo>
                    <a:pt x="1900" y="823"/>
                    <a:pt x="1902" y="823"/>
                    <a:pt x="1903" y="824"/>
                  </a:cubicBezTo>
                  <a:close/>
                  <a:moveTo>
                    <a:pt x="1903" y="862"/>
                  </a:moveTo>
                  <a:cubicBezTo>
                    <a:pt x="1903" y="873"/>
                    <a:pt x="1903" y="873"/>
                    <a:pt x="1903" y="873"/>
                  </a:cubicBezTo>
                  <a:cubicBezTo>
                    <a:pt x="1902" y="873"/>
                    <a:pt x="1901" y="873"/>
                    <a:pt x="1900" y="871"/>
                  </a:cubicBezTo>
                  <a:cubicBezTo>
                    <a:pt x="1896" y="867"/>
                    <a:pt x="1897" y="864"/>
                    <a:pt x="1902" y="862"/>
                  </a:cubicBezTo>
                  <a:cubicBezTo>
                    <a:pt x="1902" y="862"/>
                    <a:pt x="1903" y="862"/>
                    <a:pt x="1903" y="862"/>
                  </a:cubicBezTo>
                  <a:close/>
                  <a:moveTo>
                    <a:pt x="1903" y="892"/>
                  </a:moveTo>
                  <a:cubicBezTo>
                    <a:pt x="1903" y="895"/>
                    <a:pt x="1903" y="895"/>
                    <a:pt x="1903" y="895"/>
                  </a:cubicBezTo>
                  <a:cubicBezTo>
                    <a:pt x="1903" y="894"/>
                    <a:pt x="1903" y="893"/>
                    <a:pt x="1903" y="892"/>
                  </a:cubicBezTo>
                  <a:close/>
                  <a:moveTo>
                    <a:pt x="1762" y="968"/>
                  </a:moveTo>
                  <a:cubicBezTo>
                    <a:pt x="1762" y="956"/>
                    <a:pt x="1762" y="956"/>
                    <a:pt x="1762" y="956"/>
                  </a:cubicBezTo>
                  <a:cubicBezTo>
                    <a:pt x="1765" y="955"/>
                    <a:pt x="1768" y="957"/>
                    <a:pt x="1767" y="961"/>
                  </a:cubicBezTo>
                  <a:cubicBezTo>
                    <a:pt x="1766" y="964"/>
                    <a:pt x="1764" y="968"/>
                    <a:pt x="1762" y="968"/>
                  </a:cubicBezTo>
                  <a:close/>
                  <a:moveTo>
                    <a:pt x="1762" y="783"/>
                  </a:moveTo>
                  <a:cubicBezTo>
                    <a:pt x="1762" y="717"/>
                    <a:pt x="1762" y="717"/>
                    <a:pt x="1762" y="717"/>
                  </a:cubicBezTo>
                  <a:cubicBezTo>
                    <a:pt x="1771" y="718"/>
                    <a:pt x="1780" y="722"/>
                    <a:pt x="1786" y="728"/>
                  </a:cubicBezTo>
                  <a:cubicBezTo>
                    <a:pt x="1794" y="738"/>
                    <a:pt x="1767" y="770"/>
                    <a:pt x="1763" y="781"/>
                  </a:cubicBezTo>
                  <a:cubicBezTo>
                    <a:pt x="1762" y="782"/>
                    <a:pt x="1762" y="783"/>
                    <a:pt x="1762" y="783"/>
                  </a:cubicBezTo>
                  <a:close/>
                  <a:moveTo>
                    <a:pt x="1762" y="238"/>
                  </a:moveTo>
                  <a:cubicBezTo>
                    <a:pt x="1762" y="178"/>
                    <a:pt x="1762" y="178"/>
                    <a:pt x="1762" y="178"/>
                  </a:cubicBezTo>
                  <a:cubicBezTo>
                    <a:pt x="1776" y="168"/>
                    <a:pt x="1771" y="142"/>
                    <a:pt x="1799" y="142"/>
                  </a:cubicBezTo>
                  <a:cubicBezTo>
                    <a:pt x="1830" y="142"/>
                    <a:pt x="1811" y="125"/>
                    <a:pt x="1847" y="134"/>
                  </a:cubicBezTo>
                  <a:cubicBezTo>
                    <a:pt x="1867" y="132"/>
                    <a:pt x="1850" y="157"/>
                    <a:pt x="1833" y="157"/>
                  </a:cubicBezTo>
                  <a:cubicBezTo>
                    <a:pt x="1816" y="157"/>
                    <a:pt x="1776" y="191"/>
                    <a:pt x="1771" y="208"/>
                  </a:cubicBezTo>
                  <a:cubicBezTo>
                    <a:pt x="1768" y="220"/>
                    <a:pt x="1767" y="235"/>
                    <a:pt x="1762" y="238"/>
                  </a:cubicBezTo>
                  <a:close/>
                  <a:moveTo>
                    <a:pt x="1762" y="178"/>
                  </a:moveTo>
                  <a:cubicBezTo>
                    <a:pt x="1762" y="238"/>
                    <a:pt x="1762" y="238"/>
                    <a:pt x="1762" y="238"/>
                  </a:cubicBezTo>
                  <a:cubicBezTo>
                    <a:pt x="1760" y="239"/>
                    <a:pt x="1757" y="238"/>
                    <a:pt x="1753" y="235"/>
                  </a:cubicBezTo>
                  <a:cubicBezTo>
                    <a:pt x="1753" y="181"/>
                    <a:pt x="1753" y="181"/>
                    <a:pt x="1753" y="181"/>
                  </a:cubicBezTo>
                  <a:cubicBezTo>
                    <a:pt x="1754" y="181"/>
                    <a:pt x="1755" y="181"/>
                    <a:pt x="1755" y="180"/>
                  </a:cubicBezTo>
                  <a:cubicBezTo>
                    <a:pt x="1758" y="180"/>
                    <a:pt x="1760" y="179"/>
                    <a:pt x="1762" y="178"/>
                  </a:cubicBezTo>
                  <a:close/>
                  <a:moveTo>
                    <a:pt x="1762" y="268"/>
                  </a:moveTo>
                  <a:cubicBezTo>
                    <a:pt x="1762" y="564"/>
                    <a:pt x="1762" y="564"/>
                    <a:pt x="1762" y="564"/>
                  </a:cubicBezTo>
                  <a:cubicBezTo>
                    <a:pt x="1762" y="564"/>
                    <a:pt x="1762" y="564"/>
                    <a:pt x="1762" y="564"/>
                  </a:cubicBezTo>
                  <a:cubicBezTo>
                    <a:pt x="1758" y="563"/>
                    <a:pt x="1755" y="562"/>
                    <a:pt x="1753" y="561"/>
                  </a:cubicBezTo>
                  <a:cubicBezTo>
                    <a:pt x="1753" y="271"/>
                    <a:pt x="1753" y="271"/>
                    <a:pt x="1753" y="271"/>
                  </a:cubicBezTo>
                  <a:cubicBezTo>
                    <a:pt x="1756" y="270"/>
                    <a:pt x="1759" y="269"/>
                    <a:pt x="1762" y="268"/>
                  </a:cubicBezTo>
                  <a:close/>
                  <a:moveTo>
                    <a:pt x="1762" y="603"/>
                  </a:moveTo>
                  <a:cubicBezTo>
                    <a:pt x="1762" y="707"/>
                    <a:pt x="1762" y="707"/>
                    <a:pt x="1762" y="707"/>
                  </a:cubicBezTo>
                  <a:cubicBezTo>
                    <a:pt x="1759" y="706"/>
                    <a:pt x="1756" y="706"/>
                    <a:pt x="1753" y="706"/>
                  </a:cubicBezTo>
                  <a:cubicBezTo>
                    <a:pt x="1753" y="606"/>
                    <a:pt x="1753" y="606"/>
                    <a:pt x="1753" y="606"/>
                  </a:cubicBezTo>
                  <a:cubicBezTo>
                    <a:pt x="1756" y="605"/>
                    <a:pt x="1759" y="604"/>
                    <a:pt x="1762" y="603"/>
                  </a:cubicBezTo>
                  <a:close/>
                  <a:moveTo>
                    <a:pt x="1762" y="717"/>
                  </a:moveTo>
                  <a:cubicBezTo>
                    <a:pt x="1762" y="783"/>
                    <a:pt x="1762" y="783"/>
                    <a:pt x="1762" y="783"/>
                  </a:cubicBezTo>
                  <a:cubicBezTo>
                    <a:pt x="1760" y="785"/>
                    <a:pt x="1757" y="788"/>
                    <a:pt x="1753" y="790"/>
                  </a:cubicBezTo>
                  <a:cubicBezTo>
                    <a:pt x="1753" y="718"/>
                    <a:pt x="1753" y="718"/>
                    <a:pt x="1753" y="718"/>
                  </a:cubicBezTo>
                  <a:cubicBezTo>
                    <a:pt x="1756" y="717"/>
                    <a:pt x="1759" y="717"/>
                    <a:pt x="1762" y="717"/>
                  </a:cubicBezTo>
                  <a:close/>
                  <a:moveTo>
                    <a:pt x="1762" y="956"/>
                  </a:moveTo>
                  <a:cubicBezTo>
                    <a:pt x="1762" y="968"/>
                    <a:pt x="1762" y="968"/>
                    <a:pt x="1762" y="968"/>
                  </a:cubicBezTo>
                  <a:cubicBezTo>
                    <a:pt x="1761" y="968"/>
                    <a:pt x="1760" y="967"/>
                    <a:pt x="1759" y="966"/>
                  </a:cubicBezTo>
                  <a:cubicBezTo>
                    <a:pt x="1755" y="961"/>
                    <a:pt x="1755" y="958"/>
                    <a:pt x="1760" y="957"/>
                  </a:cubicBezTo>
                  <a:cubicBezTo>
                    <a:pt x="1761" y="957"/>
                    <a:pt x="1761" y="957"/>
                    <a:pt x="1762" y="956"/>
                  </a:cubicBezTo>
                  <a:close/>
                  <a:moveTo>
                    <a:pt x="1753" y="878"/>
                  </a:moveTo>
                  <a:cubicBezTo>
                    <a:pt x="1753" y="866"/>
                    <a:pt x="1753" y="866"/>
                    <a:pt x="1753" y="866"/>
                  </a:cubicBezTo>
                  <a:cubicBezTo>
                    <a:pt x="1756" y="865"/>
                    <a:pt x="1759" y="867"/>
                    <a:pt x="1758" y="871"/>
                  </a:cubicBezTo>
                  <a:cubicBezTo>
                    <a:pt x="1758" y="874"/>
                    <a:pt x="1755" y="878"/>
                    <a:pt x="1753" y="878"/>
                  </a:cubicBezTo>
                  <a:close/>
                  <a:moveTo>
                    <a:pt x="1753" y="181"/>
                  </a:moveTo>
                  <a:cubicBezTo>
                    <a:pt x="1753" y="235"/>
                    <a:pt x="1753" y="235"/>
                    <a:pt x="1753" y="235"/>
                  </a:cubicBezTo>
                  <a:cubicBezTo>
                    <a:pt x="1752" y="234"/>
                    <a:pt x="1752" y="234"/>
                    <a:pt x="1751" y="233"/>
                  </a:cubicBezTo>
                  <a:cubicBezTo>
                    <a:pt x="1734" y="218"/>
                    <a:pt x="1734" y="188"/>
                    <a:pt x="1753" y="181"/>
                  </a:cubicBezTo>
                  <a:close/>
                  <a:moveTo>
                    <a:pt x="1753" y="271"/>
                  </a:moveTo>
                  <a:cubicBezTo>
                    <a:pt x="1753" y="561"/>
                    <a:pt x="1753" y="561"/>
                    <a:pt x="1753" y="561"/>
                  </a:cubicBezTo>
                  <a:cubicBezTo>
                    <a:pt x="1727" y="551"/>
                    <a:pt x="1748" y="534"/>
                    <a:pt x="1737" y="528"/>
                  </a:cubicBezTo>
                  <a:cubicBezTo>
                    <a:pt x="1737" y="264"/>
                    <a:pt x="1737" y="264"/>
                    <a:pt x="1737" y="264"/>
                  </a:cubicBezTo>
                  <a:cubicBezTo>
                    <a:pt x="1750" y="263"/>
                    <a:pt x="1731" y="280"/>
                    <a:pt x="1748" y="273"/>
                  </a:cubicBezTo>
                  <a:cubicBezTo>
                    <a:pt x="1749" y="272"/>
                    <a:pt x="1751" y="272"/>
                    <a:pt x="1753" y="271"/>
                  </a:cubicBezTo>
                  <a:close/>
                  <a:moveTo>
                    <a:pt x="1753" y="606"/>
                  </a:moveTo>
                  <a:cubicBezTo>
                    <a:pt x="1753" y="706"/>
                    <a:pt x="1753" y="706"/>
                    <a:pt x="1753" y="706"/>
                  </a:cubicBezTo>
                  <a:cubicBezTo>
                    <a:pt x="1747" y="705"/>
                    <a:pt x="1742" y="704"/>
                    <a:pt x="1737" y="699"/>
                  </a:cubicBezTo>
                  <a:cubicBezTo>
                    <a:pt x="1737" y="607"/>
                    <a:pt x="1737" y="607"/>
                    <a:pt x="1737" y="607"/>
                  </a:cubicBezTo>
                  <a:cubicBezTo>
                    <a:pt x="1742" y="607"/>
                    <a:pt x="1748" y="607"/>
                    <a:pt x="1753" y="606"/>
                  </a:cubicBezTo>
                  <a:close/>
                  <a:moveTo>
                    <a:pt x="1753" y="718"/>
                  </a:moveTo>
                  <a:cubicBezTo>
                    <a:pt x="1753" y="790"/>
                    <a:pt x="1753" y="790"/>
                    <a:pt x="1753" y="790"/>
                  </a:cubicBezTo>
                  <a:cubicBezTo>
                    <a:pt x="1748" y="792"/>
                    <a:pt x="1743" y="794"/>
                    <a:pt x="1737" y="796"/>
                  </a:cubicBezTo>
                  <a:cubicBezTo>
                    <a:pt x="1737" y="718"/>
                    <a:pt x="1737" y="718"/>
                    <a:pt x="1737" y="718"/>
                  </a:cubicBezTo>
                  <a:cubicBezTo>
                    <a:pt x="1740" y="721"/>
                    <a:pt x="1744" y="721"/>
                    <a:pt x="1748" y="720"/>
                  </a:cubicBezTo>
                  <a:cubicBezTo>
                    <a:pt x="1749" y="719"/>
                    <a:pt x="1751" y="719"/>
                    <a:pt x="1753" y="718"/>
                  </a:cubicBezTo>
                  <a:close/>
                  <a:moveTo>
                    <a:pt x="1753" y="866"/>
                  </a:moveTo>
                  <a:cubicBezTo>
                    <a:pt x="1753" y="878"/>
                    <a:pt x="1753" y="878"/>
                    <a:pt x="1753" y="878"/>
                  </a:cubicBezTo>
                  <a:cubicBezTo>
                    <a:pt x="1752" y="878"/>
                    <a:pt x="1751" y="877"/>
                    <a:pt x="1750" y="876"/>
                  </a:cubicBezTo>
                  <a:cubicBezTo>
                    <a:pt x="1746" y="871"/>
                    <a:pt x="1746" y="868"/>
                    <a:pt x="1751" y="867"/>
                  </a:cubicBezTo>
                  <a:cubicBezTo>
                    <a:pt x="1752" y="867"/>
                    <a:pt x="1752" y="866"/>
                    <a:pt x="1753" y="866"/>
                  </a:cubicBezTo>
                  <a:close/>
                  <a:moveTo>
                    <a:pt x="1737" y="836"/>
                  </a:moveTo>
                  <a:cubicBezTo>
                    <a:pt x="1737" y="825"/>
                    <a:pt x="1737" y="825"/>
                    <a:pt x="1737" y="825"/>
                  </a:cubicBezTo>
                  <a:cubicBezTo>
                    <a:pt x="1741" y="824"/>
                    <a:pt x="1743" y="826"/>
                    <a:pt x="1742" y="829"/>
                  </a:cubicBezTo>
                  <a:cubicBezTo>
                    <a:pt x="1742" y="833"/>
                    <a:pt x="1740" y="836"/>
                    <a:pt x="1737" y="836"/>
                  </a:cubicBezTo>
                  <a:close/>
                  <a:moveTo>
                    <a:pt x="1737" y="264"/>
                  </a:moveTo>
                  <a:cubicBezTo>
                    <a:pt x="1737" y="528"/>
                    <a:pt x="1737" y="528"/>
                    <a:pt x="1737" y="528"/>
                  </a:cubicBezTo>
                  <a:cubicBezTo>
                    <a:pt x="1733" y="526"/>
                    <a:pt x="1723" y="525"/>
                    <a:pt x="1704" y="527"/>
                  </a:cubicBezTo>
                  <a:cubicBezTo>
                    <a:pt x="1700" y="530"/>
                    <a:pt x="1697" y="533"/>
                    <a:pt x="1694" y="536"/>
                  </a:cubicBezTo>
                  <a:cubicBezTo>
                    <a:pt x="1694" y="286"/>
                    <a:pt x="1694" y="286"/>
                    <a:pt x="1694" y="286"/>
                  </a:cubicBezTo>
                  <a:cubicBezTo>
                    <a:pt x="1705" y="277"/>
                    <a:pt x="1717" y="268"/>
                    <a:pt x="1734" y="265"/>
                  </a:cubicBezTo>
                  <a:cubicBezTo>
                    <a:pt x="1735" y="265"/>
                    <a:pt x="1736" y="264"/>
                    <a:pt x="1737" y="264"/>
                  </a:cubicBezTo>
                  <a:close/>
                  <a:moveTo>
                    <a:pt x="1737" y="607"/>
                  </a:moveTo>
                  <a:cubicBezTo>
                    <a:pt x="1737" y="699"/>
                    <a:pt x="1737" y="699"/>
                    <a:pt x="1737" y="699"/>
                  </a:cubicBezTo>
                  <a:cubicBezTo>
                    <a:pt x="1735" y="697"/>
                    <a:pt x="1734" y="694"/>
                    <a:pt x="1732" y="691"/>
                  </a:cubicBezTo>
                  <a:cubicBezTo>
                    <a:pt x="1723" y="669"/>
                    <a:pt x="1705" y="673"/>
                    <a:pt x="1713" y="687"/>
                  </a:cubicBezTo>
                  <a:cubicBezTo>
                    <a:pt x="1719" y="697"/>
                    <a:pt x="1728" y="713"/>
                    <a:pt x="1737" y="718"/>
                  </a:cubicBezTo>
                  <a:cubicBezTo>
                    <a:pt x="1737" y="796"/>
                    <a:pt x="1737" y="796"/>
                    <a:pt x="1737" y="796"/>
                  </a:cubicBezTo>
                  <a:cubicBezTo>
                    <a:pt x="1726" y="800"/>
                    <a:pt x="1715" y="804"/>
                    <a:pt x="1709" y="807"/>
                  </a:cubicBezTo>
                  <a:cubicBezTo>
                    <a:pt x="1705" y="811"/>
                    <a:pt x="1699" y="816"/>
                    <a:pt x="1694" y="819"/>
                  </a:cubicBezTo>
                  <a:cubicBezTo>
                    <a:pt x="1694" y="566"/>
                    <a:pt x="1694" y="566"/>
                    <a:pt x="1694" y="566"/>
                  </a:cubicBezTo>
                  <a:cubicBezTo>
                    <a:pt x="1696" y="568"/>
                    <a:pt x="1698" y="569"/>
                    <a:pt x="1700" y="571"/>
                  </a:cubicBezTo>
                  <a:cubicBezTo>
                    <a:pt x="1718" y="587"/>
                    <a:pt x="1690" y="599"/>
                    <a:pt x="1730" y="606"/>
                  </a:cubicBezTo>
                  <a:cubicBezTo>
                    <a:pt x="1732" y="606"/>
                    <a:pt x="1735" y="607"/>
                    <a:pt x="1737" y="607"/>
                  </a:cubicBezTo>
                  <a:close/>
                  <a:moveTo>
                    <a:pt x="1737" y="825"/>
                  </a:moveTo>
                  <a:cubicBezTo>
                    <a:pt x="1737" y="836"/>
                    <a:pt x="1737" y="836"/>
                    <a:pt x="1737" y="836"/>
                  </a:cubicBezTo>
                  <a:cubicBezTo>
                    <a:pt x="1736" y="836"/>
                    <a:pt x="1735" y="836"/>
                    <a:pt x="1734" y="834"/>
                  </a:cubicBezTo>
                  <a:cubicBezTo>
                    <a:pt x="1730" y="830"/>
                    <a:pt x="1730" y="827"/>
                    <a:pt x="1735" y="825"/>
                  </a:cubicBezTo>
                  <a:cubicBezTo>
                    <a:pt x="1736" y="825"/>
                    <a:pt x="1736" y="825"/>
                    <a:pt x="1737" y="825"/>
                  </a:cubicBezTo>
                  <a:close/>
                  <a:moveTo>
                    <a:pt x="1694" y="1136"/>
                  </a:moveTo>
                  <a:cubicBezTo>
                    <a:pt x="1694" y="1038"/>
                    <a:pt x="1694" y="1038"/>
                    <a:pt x="1694" y="1038"/>
                  </a:cubicBezTo>
                  <a:cubicBezTo>
                    <a:pt x="1701" y="1030"/>
                    <a:pt x="1707" y="1024"/>
                    <a:pt x="1712" y="1023"/>
                  </a:cubicBezTo>
                  <a:cubicBezTo>
                    <a:pt x="1728" y="1022"/>
                    <a:pt x="1728" y="1042"/>
                    <a:pt x="1718" y="1051"/>
                  </a:cubicBezTo>
                  <a:cubicBezTo>
                    <a:pt x="1707" y="1059"/>
                    <a:pt x="1728" y="1104"/>
                    <a:pt x="1717" y="1108"/>
                  </a:cubicBezTo>
                  <a:cubicBezTo>
                    <a:pt x="1709" y="1111"/>
                    <a:pt x="1702" y="1126"/>
                    <a:pt x="1694" y="1136"/>
                  </a:cubicBezTo>
                  <a:close/>
                  <a:moveTo>
                    <a:pt x="1694" y="892"/>
                  </a:moveTo>
                  <a:cubicBezTo>
                    <a:pt x="1705" y="878"/>
                    <a:pt x="1715" y="863"/>
                    <a:pt x="1720" y="850"/>
                  </a:cubicBezTo>
                  <a:cubicBezTo>
                    <a:pt x="1731" y="824"/>
                    <a:pt x="1715" y="825"/>
                    <a:pt x="1700" y="831"/>
                  </a:cubicBezTo>
                  <a:cubicBezTo>
                    <a:pt x="1698" y="831"/>
                    <a:pt x="1696" y="832"/>
                    <a:pt x="1694" y="832"/>
                  </a:cubicBezTo>
                  <a:lnTo>
                    <a:pt x="1694" y="892"/>
                  </a:lnTo>
                  <a:close/>
                  <a:moveTo>
                    <a:pt x="1694" y="286"/>
                  </a:moveTo>
                  <a:cubicBezTo>
                    <a:pt x="1694" y="536"/>
                    <a:pt x="1694" y="536"/>
                    <a:pt x="1694" y="536"/>
                  </a:cubicBezTo>
                  <a:cubicBezTo>
                    <a:pt x="1686" y="546"/>
                    <a:pt x="1685" y="555"/>
                    <a:pt x="1694" y="566"/>
                  </a:cubicBezTo>
                  <a:cubicBezTo>
                    <a:pt x="1694" y="819"/>
                    <a:pt x="1694" y="819"/>
                    <a:pt x="1694" y="819"/>
                  </a:cubicBezTo>
                  <a:cubicBezTo>
                    <a:pt x="1686" y="825"/>
                    <a:pt x="1677" y="827"/>
                    <a:pt x="1669" y="809"/>
                  </a:cubicBezTo>
                  <a:cubicBezTo>
                    <a:pt x="1669" y="807"/>
                    <a:pt x="1668" y="805"/>
                    <a:pt x="1667" y="804"/>
                  </a:cubicBezTo>
                  <a:cubicBezTo>
                    <a:pt x="1667" y="296"/>
                    <a:pt x="1667" y="296"/>
                    <a:pt x="1667" y="296"/>
                  </a:cubicBezTo>
                  <a:cubicBezTo>
                    <a:pt x="1681" y="296"/>
                    <a:pt x="1661" y="264"/>
                    <a:pt x="1676" y="264"/>
                  </a:cubicBezTo>
                  <a:cubicBezTo>
                    <a:pt x="1691" y="264"/>
                    <a:pt x="1679" y="299"/>
                    <a:pt x="1690" y="290"/>
                  </a:cubicBezTo>
                  <a:cubicBezTo>
                    <a:pt x="1691" y="288"/>
                    <a:pt x="1693" y="287"/>
                    <a:pt x="1694" y="286"/>
                  </a:cubicBezTo>
                  <a:close/>
                  <a:moveTo>
                    <a:pt x="1694" y="832"/>
                  </a:moveTo>
                  <a:cubicBezTo>
                    <a:pt x="1686" y="834"/>
                    <a:pt x="1676" y="831"/>
                    <a:pt x="1667" y="826"/>
                  </a:cubicBezTo>
                  <a:cubicBezTo>
                    <a:pt x="1667" y="923"/>
                    <a:pt x="1667" y="923"/>
                    <a:pt x="1667" y="923"/>
                  </a:cubicBezTo>
                  <a:cubicBezTo>
                    <a:pt x="1675" y="916"/>
                    <a:pt x="1685" y="905"/>
                    <a:pt x="1694" y="892"/>
                  </a:cubicBezTo>
                  <a:cubicBezTo>
                    <a:pt x="1694" y="832"/>
                    <a:pt x="1694" y="832"/>
                    <a:pt x="1694" y="832"/>
                  </a:cubicBezTo>
                  <a:close/>
                  <a:moveTo>
                    <a:pt x="1694" y="1038"/>
                  </a:moveTo>
                  <a:cubicBezTo>
                    <a:pt x="1694" y="1136"/>
                    <a:pt x="1694" y="1136"/>
                    <a:pt x="1694" y="1136"/>
                  </a:cubicBezTo>
                  <a:cubicBezTo>
                    <a:pt x="1691" y="1140"/>
                    <a:pt x="1687" y="1143"/>
                    <a:pt x="1683" y="1143"/>
                  </a:cubicBezTo>
                  <a:cubicBezTo>
                    <a:pt x="1669" y="1146"/>
                    <a:pt x="1675" y="1113"/>
                    <a:pt x="1667" y="1105"/>
                  </a:cubicBezTo>
                  <a:cubicBezTo>
                    <a:pt x="1667" y="1104"/>
                    <a:pt x="1667" y="1104"/>
                    <a:pt x="1667" y="1104"/>
                  </a:cubicBezTo>
                  <a:cubicBezTo>
                    <a:pt x="1667" y="1075"/>
                    <a:pt x="1667" y="1075"/>
                    <a:pt x="1667" y="1075"/>
                  </a:cubicBezTo>
                  <a:cubicBezTo>
                    <a:pt x="1669" y="1069"/>
                    <a:pt x="1672" y="1065"/>
                    <a:pt x="1674" y="1063"/>
                  </a:cubicBezTo>
                  <a:cubicBezTo>
                    <a:pt x="1679" y="1060"/>
                    <a:pt x="1686" y="1048"/>
                    <a:pt x="1694" y="1038"/>
                  </a:cubicBezTo>
                  <a:close/>
                  <a:moveTo>
                    <a:pt x="1667" y="1029"/>
                  </a:moveTo>
                  <a:cubicBezTo>
                    <a:pt x="1667" y="1017"/>
                    <a:pt x="1667" y="1017"/>
                    <a:pt x="1667" y="1017"/>
                  </a:cubicBezTo>
                  <a:cubicBezTo>
                    <a:pt x="1671" y="1016"/>
                    <a:pt x="1673" y="1018"/>
                    <a:pt x="1673" y="1022"/>
                  </a:cubicBezTo>
                  <a:cubicBezTo>
                    <a:pt x="1672" y="1025"/>
                    <a:pt x="1670" y="1029"/>
                    <a:pt x="1667" y="1029"/>
                  </a:cubicBezTo>
                  <a:close/>
                  <a:moveTo>
                    <a:pt x="1667" y="296"/>
                  </a:moveTo>
                  <a:cubicBezTo>
                    <a:pt x="1667" y="804"/>
                    <a:pt x="1667" y="804"/>
                    <a:pt x="1667" y="804"/>
                  </a:cubicBezTo>
                  <a:cubicBezTo>
                    <a:pt x="1654" y="776"/>
                    <a:pt x="1629" y="747"/>
                    <a:pt x="1620" y="722"/>
                  </a:cubicBezTo>
                  <a:cubicBezTo>
                    <a:pt x="1611" y="696"/>
                    <a:pt x="1601" y="680"/>
                    <a:pt x="1591" y="681"/>
                  </a:cubicBezTo>
                  <a:cubicBezTo>
                    <a:pt x="1582" y="683"/>
                    <a:pt x="1604" y="732"/>
                    <a:pt x="1613" y="750"/>
                  </a:cubicBezTo>
                  <a:cubicBezTo>
                    <a:pt x="1623" y="768"/>
                    <a:pt x="1634" y="796"/>
                    <a:pt x="1650" y="813"/>
                  </a:cubicBezTo>
                  <a:cubicBezTo>
                    <a:pt x="1656" y="818"/>
                    <a:pt x="1661" y="823"/>
                    <a:pt x="1667" y="826"/>
                  </a:cubicBezTo>
                  <a:cubicBezTo>
                    <a:pt x="1667" y="923"/>
                    <a:pt x="1667" y="923"/>
                    <a:pt x="1667" y="923"/>
                  </a:cubicBezTo>
                  <a:cubicBezTo>
                    <a:pt x="1666" y="924"/>
                    <a:pt x="1665" y="924"/>
                    <a:pt x="1664" y="925"/>
                  </a:cubicBezTo>
                  <a:cubicBezTo>
                    <a:pt x="1648" y="938"/>
                    <a:pt x="1643" y="966"/>
                    <a:pt x="1634" y="970"/>
                  </a:cubicBezTo>
                  <a:cubicBezTo>
                    <a:pt x="1624" y="975"/>
                    <a:pt x="1637" y="981"/>
                    <a:pt x="1642" y="992"/>
                  </a:cubicBezTo>
                  <a:cubicBezTo>
                    <a:pt x="1648" y="1003"/>
                    <a:pt x="1649" y="1039"/>
                    <a:pt x="1642" y="1053"/>
                  </a:cubicBezTo>
                  <a:cubicBezTo>
                    <a:pt x="1635" y="1066"/>
                    <a:pt x="1623" y="1083"/>
                    <a:pt x="1612" y="1084"/>
                  </a:cubicBezTo>
                  <a:cubicBezTo>
                    <a:pt x="1601" y="1086"/>
                    <a:pt x="1600" y="1105"/>
                    <a:pt x="1608" y="1110"/>
                  </a:cubicBezTo>
                  <a:cubicBezTo>
                    <a:pt x="1616" y="1116"/>
                    <a:pt x="1605" y="1128"/>
                    <a:pt x="1589" y="1129"/>
                  </a:cubicBezTo>
                  <a:cubicBezTo>
                    <a:pt x="1572" y="1131"/>
                    <a:pt x="1590" y="1180"/>
                    <a:pt x="1575" y="1181"/>
                  </a:cubicBezTo>
                  <a:cubicBezTo>
                    <a:pt x="1560" y="1183"/>
                    <a:pt x="1542" y="1202"/>
                    <a:pt x="1520" y="1205"/>
                  </a:cubicBezTo>
                  <a:cubicBezTo>
                    <a:pt x="1500" y="1207"/>
                    <a:pt x="1477" y="1215"/>
                    <a:pt x="1465" y="1203"/>
                  </a:cubicBezTo>
                  <a:cubicBezTo>
                    <a:pt x="1465" y="662"/>
                    <a:pt x="1465" y="662"/>
                    <a:pt x="1465" y="662"/>
                  </a:cubicBezTo>
                  <a:cubicBezTo>
                    <a:pt x="1475" y="666"/>
                    <a:pt x="1484" y="667"/>
                    <a:pt x="1487" y="659"/>
                  </a:cubicBezTo>
                  <a:cubicBezTo>
                    <a:pt x="1493" y="647"/>
                    <a:pt x="1511" y="651"/>
                    <a:pt x="1526" y="654"/>
                  </a:cubicBezTo>
                  <a:cubicBezTo>
                    <a:pt x="1541" y="657"/>
                    <a:pt x="1567" y="662"/>
                    <a:pt x="1580" y="661"/>
                  </a:cubicBezTo>
                  <a:cubicBezTo>
                    <a:pt x="1594" y="659"/>
                    <a:pt x="1608" y="647"/>
                    <a:pt x="1609" y="635"/>
                  </a:cubicBezTo>
                  <a:cubicBezTo>
                    <a:pt x="1611" y="622"/>
                    <a:pt x="1591" y="620"/>
                    <a:pt x="1568" y="620"/>
                  </a:cubicBezTo>
                  <a:cubicBezTo>
                    <a:pt x="1545" y="620"/>
                    <a:pt x="1535" y="616"/>
                    <a:pt x="1539" y="602"/>
                  </a:cubicBezTo>
                  <a:cubicBezTo>
                    <a:pt x="1543" y="588"/>
                    <a:pt x="1550" y="576"/>
                    <a:pt x="1563" y="570"/>
                  </a:cubicBezTo>
                  <a:cubicBezTo>
                    <a:pt x="1575" y="565"/>
                    <a:pt x="1586" y="562"/>
                    <a:pt x="1598" y="562"/>
                  </a:cubicBezTo>
                  <a:cubicBezTo>
                    <a:pt x="1611" y="562"/>
                    <a:pt x="1627" y="572"/>
                    <a:pt x="1642" y="570"/>
                  </a:cubicBezTo>
                  <a:cubicBezTo>
                    <a:pt x="1657" y="569"/>
                    <a:pt x="1652" y="555"/>
                    <a:pt x="1637" y="547"/>
                  </a:cubicBezTo>
                  <a:cubicBezTo>
                    <a:pt x="1621" y="539"/>
                    <a:pt x="1619" y="527"/>
                    <a:pt x="1626" y="520"/>
                  </a:cubicBezTo>
                  <a:cubicBezTo>
                    <a:pt x="1632" y="513"/>
                    <a:pt x="1628" y="506"/>
                    <a:pt x="1616" y="513"/>
                  </a:cubicBezTo>
                  <a:cubicBezTo>
                    <a:pt x="1604" y="520"/>
                    <a:pt x="1586" y="538"/>
                    <a:pt x="1582" y="527"/>
                  </a:cubicBezTo>
                  <a:cubicBezTo>
                    <a:pt x="1578" y="516"/>
                    <a:pt x="1548" y="525"/>
                    <a:pt x="1548" y="542"/>
                  </a:cubicBezTo>
                  <a:cubicBezTo>
                    <a:pt x="1548" y="558"/>
                    <a:pt x="1552" y="561"/>
                    <a:pt x="1546" y="572"/>
                  </a:cubicBezTo>
                  <a:cubicBezTo>
                    <a:pt x="1541" y="583"/>
                    <a:pt x="1528" y="591"/>
                    <a:pt x="1517" y="590"/>
                  </a:cubicBezTo>
                  <a:cubicBezTo>
                    <a:pt x="1506" y="588"/>
                    <a:pt x="1519" y="609"/>
                    <a:pt x="1508" y="614"/>
                  </a:cubicBezTo>
                  <a:cubicBezTo>
                    <a:pt x="1497" y="620"/>
                    <a:pt x="1491" y="606"/>
                    <a:pt x="1484" y="592"/>
                  </a:cubicBezTo>
                  <a:cubicBezTo>
                    <a:pt x="1478" y="579"/>
                    <a:pt x="1472" y="570"/>
                    <a:pt x="1465" y="562"/>
                  </a:cubicBezTo>
                  <a:cubicBezTo>
                    <a:pt x="1465" y="428"/>
                    <a:pt x="1465" y="428"/>
                    <a:pt x="1465" y="428"/>
                  </a:cubicBezTo>
                  <a:cubicBezTo>
                    <a:pt x="1475" y="431"/>
                    <a:pt x="1482" y="435"/>
                    <a:pt x="1490" y="428"/>
                  </a:cubicBezTo>
                  <a:cubicBezTo>
                    <a:pt x="1501" y="418"/>
                    <a:pt x="1482" y="402"/>
                    <a:pt x="1498" y="402"/>
                  </a:cubicBezTo>
                  <a:cubicBezTo>
                    <a:pt x="1515" y="402"/>
                    <a:pt x="1528" y="403"/>
                    <a:pt x="1516" y="391"/>
                  </a:cubicBezTo>
                  <a:cubicBezTo>
                    <a:pt x="1504" y="379"/>
                    <a:pt x="1520" y="385"/>
                    <a:pt x="1534" y="379"/>
                  </a:cubicBezTo>
                  <a:cubicBezTo>
                    <a:pt x="1548" y="372"/>
                    <a:pt x="1546" y="361"/>
                    <a:pt x="1530" y="364"/>
                  </a:cubicBezTo>
                  <a:cubicBezTo>
                    <a:pt x="1513" y="366"/>
                    <a:pt x="1500" y="376"/>
                    <a:pt x="1493" y="359"/>
                  </a:cubicBezTo>
                  <a:cubicBezTo>
                    <a:pt x="1486" y="343"/>
                    <a:pt x="1506" y="324"/>
                    <a:pt x="1517" y="311"/>
                  </a:cubicBezTo>
                  <a:cubicBezTo>
                    <a:pt x="1528" y="299"/>
                    <a:pt x="1500" y="294"/>
                    <a:pt x="1495" y="309"/>
                  </a:cubicBezTo>
                  <a:cubicBezTo>
                    <a:pt x="1491" y="324"/>
                    <a:pt x="1475" y="331"/>
                    <a:pt x="1469" y="346"/>
                  </a:cubicBezTo>
                  <a:cubicBezTo>
                    <a:pt x="1464" y="361"/>
                    <a:pt x="1484" y="375"/>
                    <a:pt x="1474" y="385"/>
                  </a:cubicBezTo>
                  <a:cubicBezTo>
                    <a:pt x="1470" y="389"/>
                    <a:pt x="1468" y="392"/>
                    <a:pt x="1465" y="395"/>
                  </a:cubicBezTo>
                  <a:cubicBezTo>
                    <a:pt x="1465" y="250"/>
                    <a:pt x="1465" y="250"/>
                    <a:pt x="1465" y="250"/>
                  </a:cubicBezTo>
                  <a:cubicBezTo>
                    <a:pt x="1469" y="248"/>
                    <a:pt x="1472" y="246"/>
                    <a:pt x="1475" y="246"/>
                  </a:cubicBezTo>
                  <a:cubicBezTo>
                    <a:pt x="1494" y="242"/>
                    <a:pt x="1521" y="217"/>
                    <a:pt x="1543" y="227"/>
                  </a:cubicBezTo>
                  <a:cubicBezTo>
                    <a:pt x="1565" y="236"/>
                    <a:pt x="1574" y="233"/>
                    <a:pt x="1590" y="246"/>
                  </a:cubicBezTo>
                  <a:cubicBezTo>
                    <a:pt x="1606" y="258"/>
                    <a:pt x="1605" y="265"/>
                    <a:pt x="1623" y="268"/>
                  </a:cubicBezTo>
                  <a:cubicBezTo>
                    <a:pt x="1641" y="270"/>
                    <a:pt x="1645" y="294"/>
                    <a:pt x="1623" y="294"/>
                  </a:cubicBezTo>
                  <a:cubicBezTo>
                    <a:pt x="1601" y="294"/>
                    <a:pt x="1587" y="281"/>
                    <a:pt x="1579" y="288"/>
                  </a:cubicBezTo>
                  <a:cubicBezTo>
                    <a:pt x="1571" y="295"/>
                    <a:pt x="1587" y="302"/>
                    <a:pt x="1595" y="311"/>
                  </a:cubicBezTo>
                  <a:cubicBezTo>
                    <a:pt x="1604" y="321"/>
                    <a:pt x="1619" y="328"/>
                    <a:pt x="1626" y="324"/>
                  </a:cubicBezTo>
                  <a:cubicBezTo>
                    <a:pt x="1632" y="320"/>
                    <a:pt x="1612" y="306"/>
                    <a:pt x="1627" y="310"/>
                  </a:cubicBezTo>
                  <a:cubicBezTo>
                    <a:pt x="1642" y="314"/>
                    <a:pt x="1657" y="316"/>
                    <a:pt x="1648" y="307"/>
                  </a:cubicBezTo>
                  <a:cubicBezTo>
                    <a:pt x="1638" y="299"/>
                    <a:pt x="1652" y="296"/>
                    <a:pt x="1667" y="296"/>
                  </a:cubicBezTo>
                  <a:cubicBezTo>
                    <a:pt x="1667" y="296"/>
                    <a:pt x="1667" y="296"/>
                    <a:pt x="1667" y="296"/>
                  </a:cubicBezTo>
                  <a:close/>
                  <a:moveTo>
                    <a:pt x="1667" y="1017"/>
                  </a:moveTo>
                  <a:cubicBezTo>
                    <a:pt x="1667" y="1018"/>
                    <a:pt x="1666" y="1018"/>
                    <a:pt x="1666" y="1018"/>
                  </a:cubicBezTo>
                  <a:cubicBezTo>
                    <a:pt x="1661" y="1019"/>
                    <a:pt x="1660" y="1022"/>
                    <a:pt x="1664" y="1027"/>
                  </a:cubicBezTo>
                  <a:cubicBezTo>
                    <a:pt x="1665" y="1028"/>
                    <a:pt x="1666" y="1029"/>
                    <a:pt x="1667" y="1029"/>
                  </a:cubicBezTo>
                  <a:cubicBezTo>
                    <a:pt x="1667" y="1017"/>
                    <a:pt x="1667" y="1017"/>
                    <a:pt x="1667" y="1017"/>
                  </a:cubicBezTo>
                  <a:close/>
                  <a:moveTo>
                    <a:pt x="1667" y="1075"/>
                  </a:moveTo>
                  <a:cubicBezTo>
                    <a:pt x="1663" y="1085"/>
                    <a:pt x="1662" y="1098"/>
                    <a:pt x="1667" y="1104"/>
                  </a:cubicBezTo>
                  <a:cubicBezTo>
                    <a:pt x="1667" y="1075"/>
                    <a:pt x="1667" y="1075"/>
                    <a:pt x="1667" y="1075"/>
                  </a:cubicBezTo>
                  <a:close/>
                  <a:moveTo>
                    <a:pt x="1465" y="579"/>
                  </a:moveTo>
                  <a:cubicBezTo>
                    <a:pt x="1466" y="574"/>
                    <a:pt x="1467" y="569"/>
                    <a:pt x="1465" y="566"/>
                  </a:cubicBezTo>
                  <a:cubicBezTo>
                    <a:pt x="1465" y="579"/>
                    <a:pt x="1465" y="579"/>
                    <a:pt x="1465" y="579"/>
                  </a:cubicBezTo>
                  <a:close/>
                  <a:moveTo>
                    <a:pt x="1465" y="136"/>
                  </a:moveTo>
                  <a:cubicBezTo>
                    <a:pt x="1465" y="81"/>
                    <a:pt x="1465" y="81"/>
                    <a:pt x="1465" y="81"/>
                  </a:cubicBezTo>
                  <a:cubicBezTo>
                    <a:pt x="1468" y="82"/>
                    <a:pt x="1470" y="83"/>
                    <a:pt x="1474" y="84"/>
                  </a:cubicBezTo>
                  <a:cubicBezTo>
                    <a:pt x="1506" y="84"/>
                    <a:pt x="1497" y="92"/>
                    <a:pt x="1512" y="103"/>
                  </a:cubicBezTo>
                  <a:cubicBezTo>
                    <a:pt x="1528" y="114"/>
                    <a:pt x="1508" y="140"/>
                    <a:pt x="1486" y="125"/>
                  </a:cubicBezTo>
                  <a:cubicBezTo>
                    <a:pt x="1468" y="112"/>
                    <a:pt x="1473" y="135"/>
                    <a:pt x="1465" y="136"/>
                  </a:cubicBezTo>
                  <a:close/>
                  <a:moveTo>
                    <a:pt x="1465" y="81"/>
                  </a:moveTo>
                  <a:cubicBezTo>
                    <a:pt x="1465" y="136"/>
                    <a:pt x="1465" y="136"/>
                    <a:pt x="1465" y="136"/>
                  </a:cubicBezTo>
                  <a:cubicBezTo>
                    <a:pt x="1464" y="136"/>
                    <a:pt x="1461" y="135"/>
                    <a:pt x="1458" y="132"/>
                  </a:cubicBezTo>
                  <a:cubicBezTo>
                    <a:pt x="1440" y="118"/>
                    <a:pt x="1436" y="108"/>
                    <a:pt x="1457" y="106"/>
                  </a:cubicBezTo>
                  <a:cubicBezTo>
                    <a:pt x="1477" y="104"/>
                    <a:pt x="1438" y="89"/>
                    <a:pt x="1429" y="100"/>
                  </a:cubicBezTo>
                  <a:cubicBezTo>
                    <a:pt x="1419" y="111"/>
                    <a:pt x="1399" y="73"/>
                    <a:pt x="1427" y="73"/>
                  </a:cubicBezTo>
                  <a:cubicBezTo>
                    <a:pt x="1451" y="73"/>
                    <a:pt x="1450" y="75"/>
                    <a:pt x="1465" y="81"/>
                  </a:cubicBezTo>
                  <a:close/>
                  <a:moveTo>
                    <a:pt x="1465" y="250"/>
                  </a:moveTo>
                  <a:cubicBezTo>
                    <a:pt x="1465" y="395"/>
                    <a:pt x="1465" y="395"/>
                    <a:pt x="1465" y="395"/>
                  </a:cubicBezTo>
                  <a:cubicBezTo>
                    <a:pt x="1460" y="403"/>
                    <a:pt x="1456" y="409"/>
                    <a:pt x="1449" y="409"/>
                  </a:cubicBezTo>
                  <a:cubicBezTo>
                    <a:pt x="1439" y="409"/>
                    <a:pt x="1431" y="429"/>
                    <a:pt x="1427" y="416"/>
                  </a:cubicBezTo>
                  <a:cubicBezTo>
                    <a:pt x="1423" y="402"/>
                    <a:pt x="1415" y="387"/>
                    <a:pt x="1405" y="394"/>
                  </a:cubicBezTo>
                  <a:cubicBezTo>
                    <a:pt x="1395" y="401"/>
                    <a:pt x="1397" y="424"/>
                    <a:pt x="1384" y="405"/>
                  </a:cubicBezTo>
                  <a:cubicBezTo>
                    <a:pt x="1372" y="385"/>
                    <a:pt x="1361" y="358"/>
                    <a:pt x="1375" y="343"/>
                  </a:cubicBezTo>
                  <a:cubicBezTo>
                    <a:pt x="1389" y="328"/>
                    <a:pt x="1408" y="316"/>
                    <a:pt x="1419" y="301"/>
                  </a:cubicBezTo>
                  <a:cubicBezTo>
                    <a:pt x="1428" y="288"/>
                    <a:pt x="1448" y="261"/>
                    <a:pt x="1465" y="250"/>
                  </a:cubicBezTo>
                  <a:close/>
                  <a:moveTo>
                    <a:pt x="1465" y="428"/>
                  </a:moveTo>
                  <a:cubicBezTo>
                    <a:pt x="1462" y="426"/>
                    <a:pt x="1457" y="425"/>
                    <a:pt x="1453" y="425"/>
                  </a:cubicBezTo>
                  <a:cubicBezTo>
                    <a:pt x="1438" y="425"/>
                    <a:pt x="1434" y="432"/>
                    <a:pt x="1416" y="432"/>
                  </a:cubicBezTo>
                  <a:cubicBezTo>
                    <a:pt x="1398" y="432"/>
                    <a:pt x="1405" y="420"/>
                    <a:pt x="1394" y="420"/>
                  </a:cubicBezTo>
                  <a:cubicBezTo>
                    <a:pt x="1383" y="420"/>
                    <a:pt x="1386" y="440"/>
                    <a:pt x="1376" y="450"/>
                  </a:cubicBezTo>
                  <a:cubicBezTo>
                    <a:pt x="1368" y="458"/>
                    <a:pt x="1354" y="469"/>
                    <a:pt x="1340" y="474"/>
                  </a:cubicBezTo>
                  <a:cubicBezTo>
                    <a:pt x="1340" y="584"/>
                    <a:pt x="1340" y="584"/>
                    <a:pt x="1340" y="584"/>
                  </a:cubicBezTo>
                  <a:cubicBezTo>
                    <a:pt x="1347" y="582"/>
                    <a:pt x="1348" y="569"/>
                    <a:pt x="1345" y="555"/>
                  </a:cubicBezTo>
                  <a:cubicBezTo>
                    <a:pt x="1341" y="540"/>
                    <a:pt x="1367" y="546"/>
                    <a:pt x="1389" y="546"/>
                  </a:cubicBezTo>
                  <a:cubicBezTo>
                    <a:pt x="1411" y="546"/>
                    <a:pt x="1413" y="561"/>
                    <a:pt x="1428" y="566"/>
                  </a:cubicBezTo>
                  <a:cubicBezTo>
                    <a:pt x="1443" y="572"/>
                    <a:pt x="1445" y="585"/>
                    <a:pt x="1445" y="605"/>
                  </a:cubicBezTo>
                  <a:cubicBezTo>
                    <a:pt x="1445" y="624"/>
                    <a:pt x="1460" y="598"/>
                    <a:pt x="1463" y="590"/>
                  </a:cubicBezTo>
                  <a:cubicBezTo>
                    <a:pt x="1463" y="587"/>
                    <a:pt x="1465" y="583"/>
                    <a:pt x="1465" y="579"/>
                  </a:cubicBezTo>
                  <a:cubicBezTo>
                    <a:pt x="1465" y="566"/>
                    <a:pt x="1465" y="566"/>
                    <a:pt x="1465" y="566"/>
                  </a:cubicBezTo>
                  <a:cubicBezTo>
                    <a:pt x="1464" y="564"/>
                    <a:pt x="1463" y="562"/>
                    <a:pt x="1460" y="562"/>
                  </a:cubicBezTo>
                  <a:cubicBezTo>
                    <a:pt x="1449" y="562"/>
                    <a:pt x="1446" y="558"/>
                    <a:pt x="1437" y="548"/>
                  </a:cubicBezTo>
                  <a:cubicBezTo>
                    <a:pt x="1427" y="539"/>
                    <a:pt x="1435" y="533"/>
                    <a:pt x="1445" y="542"/>
                  </a:cubicBezTo>
                  <a:cubicBezTo>
                    <a:pt x="1454" y="550"/>
                    <a:pt x="1458" y="554"/>
                    <a:pt x="1465" y="562"/>
                  </a:cubicBezTo>
                  <a:cubicBezTo>
                    <a:pt x="1465" y="562"/>
                    <a:pt x="1465" y="562"/>
                    <a:pt x="1465" y="562"/>
                  </a:cubicBezTo>
                  <a:cubicBezTo>
                    <a:pt x="1465" y="428"/>
                    <a:pt x="1465" y="428"/>
                    <a:pt x="1465" y="428"/>
                  </a:cubicBezTo>
                  <a:close/>
                  <a:moveTo>
                    <a:pt x="1465" y="662"/>
                  </a:moveTo>
                  <a:cubicBezTo>
                    <a:pt x="1465" y="1203"/>
                    <a:pt x="1465" y="1203"/>
                    <a:pt x="1465" y="1203"/>
                  </a:cubicBezTo>
                  <a:cubicBezTo>
                    <a:pt x="1464" y="1202"/>
                    <a:pt x="1463" y="1201"/>
                    <a:pt x="1463" y="1199"/>
                  </a:cubicBezTo>
                  <a:cubicBezTo>
                    <a:pt x="1453" y="1181"/>
                    <a:pt x="1469" y="1170"/>
                    <a:pt x="1453" y="1151"/>
                  </a:cubicBezTo>
                  <a:cubicBezTo>
                    <a:pt x="1437" y="1132"/>
                    <a:pt x="1446" y="1116"/>
                    <a:pt x="1434" y="1098"/>
                  </a:cubicBezTo>
                  <a:cubicBezTo>
                    <a:pt x="1421" y="1080"/>
                    <a:pt x="1409" y="1049"/>
                    <a:pt x="1421" y="1032"/>
                  </a:cubicBezTo>
                  <a:cubicBezTo>
                    <a:pt x="1434" y="1016"/>
                    <a:pt x="1439" y="1003"/>
                    <a:pt x="1428" y="999"/>
                  </a:cubicBezTo>
                  <a:cubicBezTo>
                    <a:pt x="1417" y="995"/>
                    <a:pt x="1434" y="976"/>
                    <a:pt x="1419" y="966"/>
                  </a:cubicBezTo>
                  <a:cubicBezTo>
                    <a:pt x="1404" y="957"/>
                    <a:pt x="1394" y="931"/>
                    <a:pt x="1400" y="918"/>
                  </a:cubicBezTo>
                  <a:cubicBezTo>
                    <a:pt x="1405" y="906"/>
                    <a:pt x="1406" y="886"/>
                    <a:pt x="1389" y="886"/>
                  </a:cubicBezTo>
                  <a:cubicBezTo>
                    <a:pt x="1375" y="886"/>
                    <a:pt x="1356" y="878"/>
                    <a:pt x="1340" y="876"/>
                  </a:cubicBezTo>
                  <a:cubicBezTo>
                    <a:pt x="1340" y="615"/>
                    <a:pt x="1340" y="615"/>
                    <a:pt x="1340" y="615"/>
                  </a:cubicBezTo>
                  <a:cubicBezTo>
                    <a:pt x="1348" y="612"/>
                    <a:pt x="1356" y="609"/>
                    <a:pt x="1369" y="609"/>
                  </a:cubicBezTo>
                  <a:cubicBezTo>
                    <a:pt x="1395" y="609"/>
                    <a:pt x="1415" y="599"/>
                    <a:pt x="1412" y="620"/>
                  </a:cubicBezTo>
                  <a:cubicBezTo>
                    <a:pt x="1409" y="640"/>
                    <a:pt x="1435" y="644"/>
                    <a:pt x="1449" y="653"/>
                  </a:cubicBezTo>
                  <a:cubicBezTo>
                    <a:pt x="1454" y="656"/>
                    <a:pt x="1460" y="659"/>
                    <a:pt x="1465" y="662"/>
                  </a:cubicBezTo>
                  <a:close/>
                  <a:moveTo>
                    <a:pt x="1340" y="463"/>
                  </a:moveTo>
                  <a:cubicBezTo>
                    <a:pt x="1340" y="451"/>
                    <a:pt x="1340" y="451"/>
                    <a:pt x="1340" y="451"/>
                  </a:cubicBezTo>
                  <a:cubicBezTo>
                    <a:pt x="1344" y="450"/>
                    <a:pt x="1346" y="452"/>
                    <a:pt x="1345" y="456"/>
                  </a:cubicBezTo>
                  <a:cubicBezTo>
                    <a:pt x="1345" y="459"/>
                    <a:pt x="1343" y="463"/>
                    <a:pt x="1340" y="463"/>
                  </a:cubicBezTo>
                  <a:close/>
                  <a:moveTo>
                    <a:pt x="1340" y="451"/>
                  </a:moveTo>
                  <a:cubicBezTo>
                    <a:pt x="1340" y="463"/>
                    <a:pt x="1340" y="463"/>
                    <a:pt x="1340" y="463"/>
                  </a:cubicBezTo>
                  <a:cubicBezTo>
                    <a:pt x="1339" y="463"/>
                    <a:pt x="1338" y="462"/>
                    <a:pt x="1337" y="461"/>
                  </a:cubicBezTo>
                  <a:cubicBezTo>
                    <a:pt x="1333" y="456"/>
                    <a:pt x="1334" y="454"/>
                    <a:pt x="1338" y="452"/>
                  </a:cubicBezTo>
                  <a:cubicBezTo>
                    <a:pt x="1339" y="452"/>
                    <a:pt x="1340" y="452"/>
                    <a:pt x="1340" y="451"/>
                  </a:cubicBezTo>
                  <a:close/>
                  <a:moveTo>
                    <a:pt x="1340" y="474"/>
                  </a:moveTo>
                  <a:cubicBezTo>
                    <a:pt x="1340" y="584"/>
                    <a:pt x="1340" y="584"/>
                    <a:pt x="1340" y="584"/>
                  </a:cubicBezTo>
                  <a:cubicBezTo>
                    <a:pt x="1339" y="584"/>
                    <a:pt x="1339" y="584"/>
                    <a:pt x="1338" y="584"/>
                  </a:cubicBezTo>
                  <a:cubicBezTo>
                    <a:pt x="1336" y="584"/>
                    <a:pt x="1333" y="584"/>
                    <a:pt x="1331" y="585"/>
                  </a:cubicBezTo>
                  <a:cubicBezTo>
                    <a:pt x="1331" y="477"/>
                    <a:pt x="1331" y="477"/>
                    <a:pt x="1331" y="477"/>
                  </a:cubicBezTo>
                  <a:cubicBezTo>
                    <a:pt x="1332" y="476"/>
                    <a:pt x="1333" y="476"/>
                    <a:pt x="1334" y="476"/>
                  </a:cubicBezTo>
                  <a:cubicBezTo>
                    <a:pt x="1336" y="475"/>
                    <a:pt x="1338" y="475"/>
                    <a:pt x="1340" y="474"/>
                  </a:cubicBezTo>
                  <a:close/>
                  <a:moveTo>
                    <a:pt x="1340" y="615"/>
                  </a:moveTo>
                  <a:cubicBezTo>
                    <a:pt x="1340" y="876"/>
                    <a:pt x="1340" y="876"/>
                    <a:pt x="1340" y="876"/>
                  </a:cubicBezTo>
                  <a:cubicBezTo>
                    <a:pt x="1337" y="876"/>
                    <a:pt x="1334" y="876"/>
                    <a:pt x="1331" y="876"/>
                  </a:cubicBezTo>
                  <a:cubicBezTo>
                    <a:pt x="1331" y="618"/>
                    <a:pt x="1331" y="618"/>
                    <a:pt x="1331" y="618"/>
                  </a:cubicBezTo>
                  <a:cubicBezTo>
                    <a:pt x="1334" y="617"/>
                    <a:pt x="1337" y="616"/>
                    <a:pt x="1340" y="615"/>
                  </a:cubicBezTo>
                  <a:close/>
                  <a:moveTo>
                    <a:pt x="1331" y="417"/>
                  </a:moveTo>
                  <a:cubicBezTo>
                    <a:pt x="1331" y="406"/>
                    <a:pt x="1331" y="406"/>
                    <a:pt x="1331" y="406"/>
                  </a:cubicBezTo>
                  <a:cubicBezTo>
                    <a:pt x="1335" y="404"/>
                    <a:pt x="1337" y="406"/>
                    <a:pt x="1336" y="410"/>
                  </a:cubicBezTo>
                  <a:cubicBezTo>
                    <a:pt x="1336" y="413"/>
                    <a:pt x="1334" y="417"/>
                    <a:pt x="1331" y="417"/>
                  </a:cubicBezTo>
                  <a:close/>
                  <a:moveTo>
                    <a:pt x="1331" y="406"/>
                  </a:moveTo>
                  <a:cubicBezTo>
                    <a:pt x="1331" y="417"/>
                    <a:pt x="1331" y="417"/>
                    <a:pt x="1331" y="417"/>
                  </a:cubicBezTo>
                  <a:cubicBezTo>
                    <a:pt x="1330" y="417"/>
                    <a:pt x="1329" y="416"/>
                    <a:pt x="1328" y="415"/>
                  </a:cubicBezTo>
                  <a:cubicBezTo>
                    <a:pt x="1324" y="411"/>
                    <a:pt x="1325" y="408"/>
                    <a:pt x="1329" y="406"/>
                  </a:cubicBezTo>
                  <a:cubicBezTo>
                    <a:pt x="1330" y="406"/>
                    <a:pt x="1331" y="406"/>
                    <a:pt x="1331" y="406"/>
                  </a:cubicBezTo>
                  <a:close/>
                  <a:moveTo>
                    <a:pt x="1331" y="477"/>
                  </a:moveTo>
                  <a:cubicBezTo>
                    <a:pt x="1331" y="585"/>
                    <a:pt x="1331" y="585"/>
                    <a:pt x="1331" y="585"/>
                  </a:cubicBezTo>
                  <a:cubicBezTo>
                    <a:pt x="1325" y="586"/>
                    <a:pt x="1320" y="588"/>
                    <a:pt x="1321" y="595"/>
                  </a:cubicBezTo>
                  <a:cubicBezTo>
                    <a:pt x="1323" y="605"/>
                    <a:pt x="1319" y="603"/>
                    <a:pt x="1312" y="609"/>
                  </a:cubicBezTo>
                  <a:cubicBezTo>
                    <a:pt x="1309" y="611"/>
                    <a:pt x="1304" y="614"/>
                    <a:pt x="1300" y="616"/>
                  </a:cubicBezTo>
                  <a:cubicBezTo>
                    <a:pt x="1300" y="550"/>
                    <a:pt x="1300" y="550"/>
                    <a:pt x="1300" y="550"/>
                  </a:cubicBezTo>
                  <a:cubicBezTo>
                    <a:pt x="1311" y="546"/>
                    <a:pt x="1318" y="534"/>
                    <a:pt x="1308" y="525"/>
                  </a:cubicBezTo>
                  <a:cubicBezTo>
                    <a:pt x="1295" y="514"/>
                    <a:pt x="1300" y="499"/>
                    <a:pt x="1306" y="487"/>
                  </a:cubicBezTo>
                  <a:cubicBezTo>
                    <a:pt x="1313" y="475"/>
                    <a:pt x="1317" y="479"/>
                    <a:pt x="1331" y="477"/>
                  </a:cubicBezTo>
                  <a:close/>
                  <a:moveTo>
                    <a:pt x="1331" y="618"/>
                  </a:moveTo>
                  <a:cubicBezTo>
                    <a:pt x="1331" y="876"/>
                    <a:pt x="1331" y="876"/>
                    <a:pt x="1331" y="876"/>
                  </a:cubicBezTo>
                  <a:cubicBezTo>
                    <a:pt x="1329" y="876"/>
                    <a:pt x="1326" y="877"/>
                    <a:pt x="1324" y="877"/>
                  </a:cubicBezTo>
                  <a:cubicBezTo>
                    <a:pt x="1315" y="880"/>
                    <a:pt x="1307" y="883"/>
                    <a:pt x="1300" y="885"/>
                  </a:cubicBezTo>
                  <a:cubicBezTo>
                    <a:pt x="1300" y="622"/>
                    <a:pt x="1300" y="622"/>
                    <a:pt x="1300" y="622"/>
                  </a:cubicBezTo>
                  <a:cubicBezTo>
                    <a:pt x="1303" y="621"/>
                    <a:pt x="1307" y="621"/>
                    <a:pt x="1312" y="621"/>
                  </a:cubicBezTo>
                  <a:cubicBezTo>
                    <a:pt x="1320" y="621"/>
                    <a:pt x="1326" y="620"/>
                    <a:pt x="1331" y="618"/>
                  </a:cubicBezTo>
                  <a:close/>
                  <a:moveTo>
                    <a:pt x="1300" y="477"/>
                  </a:moveTo>
                  <a:cubicBezTo>
                    <a:pt x="1305" y="475"/>
                    <a:pt x="1310" y="473"/>
                    <a:pt x="1316" y="473"/>
                  </a:cubicBezTo>
                  <a:cubicBezTo>
                    <a:pt x="1336" y="473"/>
                    <a:pt x="1314" y="439"/>
                    <a:pt x="1317" y="428"/>
                  </a:cubicBezTo>
                  <a:cubicBezTo>
                    <a:pt x="1320" y="418"/>
                    <a:pt x="1319" y="392"/>
                    <a:pt x="1300" y="392"/>
                  </a:cubicBezTo>
                  <a:lnTo>
                    <a:pt x="1300" y="477"/>
                  </a:lnTo>
                  <a:close/>
                  <a:moveTo>
                    <a:pt x="1300" y="392"/>
                  </a:moveTo>
                  <a:cubicBezTo>
                    <a:pt x="1300" y="477"/>
                    <a:pt x="1300" y="477"/>
                    <a:pt x="1300" y="477"/>
                  </a:cubicBezTo>
                  <a:cubicBezTo>
                    <a:pt x="1288" y="482"/>
                    <a:pt x="1279" y="489"/>
                    <a:pt x="1277" y="475"/>
                  </a:cubicBezTo>
                  <a:cubicBezTo>
                    <a:pt x="1274" y="454"/>
                    <a:pt x="1272" y="456"/>
                    <a:pt x="1291" y="448"/>
                  </a:cubicBezTo>
                  <a:cubicBezTo>
                    <a:pt x="1310" y="440"/>
                    <a:pt x="1283" y="391"/>
                    <a:pt x="1297" y="392"/>
                  </a:cubicBezTo>
                  <a:cubicBezTo>
                    <a:pt x="1298" y="392"/>
                    <a:pt x="1299" y="392"/>
                    <a:pt x="1300" y="392"/>
                  </a:cubicBezTo>
                  <a:close/>
                  <a:moveTo>
                    <a:pt x="1300" y="550"/>
                  </a:moveTo>
                  <a:cubicBezTo>
                    <a:pt x="1300" y="616"/>
                    <a:pt x="1300" y="616"/>
                    <a:pt x="1300" y="616"/>
                  </a:cubicBezTo>
                  <a:cubicBezTo>
                    <a:pt x="1295" y="618"/>
                    <a:pt x="1289" y="618"/>
                    <a:pt x="1283" y="614"/>
                  </a:cubicBezTo>
                  <a:cubicBezTo>
                    <a:pt x="1278" y="611"/>
                    <a:pt x="1269" y="612"/>
                    <a:pt x="1263" y="612"/>
                  </a:cubicBezTo>
                  <a:cubicBezTo>
                    <a:pt x="1263" y="549"/>
                    <a:pt x="1263" y="549"/>
                    <a:pt x="1263" y="549"/>
                  </a:cubicBezTo>
                  <a:cubicBezTo>
                    <a:pt x="1275" y="549"/>
                    <a:pt x="1278" y="551"/>
                    <a:pt x="1293" y="551"/>
                  </a:cubicBezTo>
                  <a:cubicBezTo>
                    <a:pt x="1295" y="551"/>
                    <a:pt x="1298" y="551"/>
                    <a:pt x="1300" y="550"/>
                  </a:cubicBezTo>
                  <a:close/>
                  <a:moveTo>
                    <a:pt x="1300" y="622"/>
                  </a:moveTo>
                  <a:cubicBezTo>
                    <a:pt x="1300" y="885"/>
                    <a:pt x="1300" y="885"/>
                    <a:pt x="1300" y="885"/>
                  </a:cubicBezTo>
                  <a:cubicBezTo>
                    <a:pt x="1293" y="887"/>
                    <a:pt x="1286" y="889"/>
                    <a:pt x="1280" y="891"/>
                  </a:cubicBezTo>
                  <a:cubicBezTo>
                    <a:pt x="1276" y="893"/>
                    <a:pt x="1269" y="890"/>
                    <a:pt x="1263" y="885"/>
                  </a:cubicBezTo>
                  <a:cubicBezTo>
                    <a:pt x="1263" y="636"/>
                    <a:pt x="1263" y="636"/>
                    <a:pt x="1263" y="636"/>
                  </a:cubicBezTo>
                  <a:cubicBezTo>
                    <a:pt x="1265" y="635"/>
                    <a:pt x="1268" y="634"/>
                    <a:pt x="1271" y="633"/>
                  </a:cubicBezTo>
                  <a:cubicBezTo>
                    <a:pt x="1282" y="631"/>
                    <a:pt x="1286" y="625"/>
                    <a:pt x="1300" y="622"/>
                  </a:cubicBezTo>
                  <a:close/>
                  <a:moveTo>
                    <a:pt x="1263" y="470"/>
                  </a:moveTo>
                  <a:cubicBezTo>
                    <a:pt x="1266" y="469"/>
                    <a:pt x="1269" y="467"/>
                    <a:pt x="1271" y="462"/>
                  </a:cubicBezTo>
                  <a:cubicBezTo>
                    <a:pt x="1277" y="448"/>
                    <a:pt x="1277" y="423"/>
                    <a:pt x="1265" y="425"/>
                  </a:cubicBezTo>
                  <a:cubicBezTo>
                    <a:pt x="1264" y="425"/>
                    <a:pt x="1263" y="425"/>
                    <a:pt x="1263" y="425"/>
                  </a:cubicBezTo>
                  <a:cubicBezTo>
                    <a:pt x="1263" y="470"/>
                    <a:pt x="1263" y="470"/>
                    <a:pt x="1263" y="470"/>
                  </a:cubicBezTo>
                  <a:close/>
                  <a:moveTo>
                    <a:pt x="1263" y="235"/>
                  </a:moveTo>
                  <a:cubicBezTo>
                    <a:pt x="1263" y="219"/>
                    <a:pt x="1263" y="219"/>
                    <a:pt x="1263" y="219"/>
                  </a:cubicBezTo>
                  <a:cubicBezTo>
                    <a:pt x="1264" y="219"/>
                    <a:pt x="1265" y="219"/>
                    <a:pt x="1266" y="219"/>
                  </a:cubicBezTo>
                  <a:cubicBezTo>
                    <a:pt x="1277" y="219"/>
                    <a:pt x="1285" y="238"/>
                    <a:pt x="1271" y="238"/>
                  </a:cubicBezTo>
                  <a:cubicBezTo>
                    <a:pt x="1268" y="238"/>
                    <a:pt x="1265" y="237"/>
                    <a:pt x="1263" y="235"/>
                  </a:cubicBezTo>
                  <a:close/>
                  <a:moveTo>
                    <a:pt x="1263" y="219"/>
                  </a:moveTo>
                  <a:cubicBezTo>
                    <a:pt x="1263" y="235"/>
                    <a:pt x="1263" y="235"/>
                    <a:pt x="1263" y="235"/>
                  </a:cubicBezTo>
                  <a:cubicBezTo>
                    <a:pt x="1255" y="230"/>
                    <a:pt x="1252" y="220"/>
                    <a:pt x="1263" y="219"/>
                  </a:cubicBezTo>
                  <a:close/>
                  <a:moveTo>
                    <a:pt x="1263" y="425"/>
                  </a:moveTo>
                  <a:cubicBezTo>
                    <a:pt x="1263" y="470"/>
                    <a:pt x="1263" y="470"/>
                    <a:pt x="1263" y="470"/>
                  </a:cubicBezTo>
                  <a:cubicBezTo>
                    <a:pt x="1256" y="472"/>
                    <a:pt x="1249" y="467"/>
                    <a:pt x="1251" y="457"/>
                  </a:cubicBezTo>
                  <a:cubicBezTo>
                    <a:pt x="1254" y="444"/>
                    <a:pt x="1244" y="423"/>
                    <a:pt x="1263" y="425"/>
                  </a:cubicBezTo>
                  <a:close/>
                  <a:moveTo>
                    <a:pt x="1263" y="549"/>
                  </a:moveTo>
                  <a:cubicBezTo>
                    <a:pt x="1263" y="612"/>
                    <a:pt x="1263" y="612"/>
                    <a:pt x="1263" y="612"/>
                  </a:cubicBezTo>
                  <a:cubicBezTo>
                    <a:pt x="1256" y="612"/>
                    <a:pt x="1250" y="612"/>
                    <a:pt x="1250" y="605"/>
                  </a:cubicBezTo>
                  <a:cubicBezTo>
                    <a:pt x="1250" y="591"/>
                    <a:pt x="1241" y="585"/>
                    <a:pt x="1247" y="573"/>
                  </a:cubicBezTo>
                  <a:cubicBezTo>
                    <a:pt x="1254" y="561"/>
                    <a:pt x="1247" y="548"/>
                    <a:pt x="1261" y="548"/>
                  </a:cubicBezTo>
                  <a:cubicBezTo>
                    <a:pt x="1262" y="548"/>
                    <a:pt x="1262" y="548"/>
                    <a:pt x="1263" y="549"/>
                  </a:cubicBezTo>
                  <a:close/>
                  <a:moveTo>
                    <a:pt x="1263" y="636"/>
                  </a:moveTo>
                  <a:cubicBezTo>
                    <a:pt x="1263" y="885"/>
                    <a:pt x="1263" y="885"/>
                    <a:pt x="1263" y="885"/>
                  </a:cubicBezTo>
                  <a:cubicBezTo>
                    <a:pt x="1252" y="877"/>
                    <a:pt x="1239" y="864"/>
                    <a:pt x="1228" y="853"/>
                  </a:cubicBezTo>
                  <a:cubicBezTo>
                    <a:pt x="1220" y="845"/>
                    <a:pt x="1209" y="835"/>
                    <a:pt x="1201" y="825"/>
                  </a:cubicBezTo>
                  <a:cubicBezTo>
                    <a:pt x="1201" y="730"/>
                    <a:pt x="1201" y="730"/>
                    <a:pt x="1201" y="730"/>
                  </a:cubicBezTo>
                  <a:cubicBezTo>
                    <a:pt x="1207" y="718"/>
                    <a:pt x="1211" y="690"/>
                    <a:pt x="1224" y="688"/>
                  </a:cubicBezTo>
                  <a:cubicBezTo>
                    <a:pt x="1238" y="687"/>
                    <a:pt x="1247" y="672"/>
                    <a:pt x="1247" y="659"/>
                  </a:cubicBezTo>
                  <a:cubicBezTo>
                    <a:pt x="1247" y="650"/>
                    <a:pt x="1253" y="641"/>
                    <a:pt x="1263" y="636"/>
                  </a:cubicBezTo>
                  <a:close/>
                  <a:moveTo>
                    <a:pt x="1201" y="653"/>
                  </a:moveTo>
                  <a:cubicBezTo>
                    <a:pt x="1203" y="653"/>
                    <a:pt x="1206" y="650"/>
                    <a:pt x="1206" y="646"/>
                  </a:cubicBezTo>
                  <a:cubicBezTo>
                    <a:pt x="1207" y="643"/>
                    <a:pt x="1204" y="640"/>
                    <a:pt x="1201" y="642"/>
                  </a:cubicBezTo>
                  <a:cubicBezTo>
                    <a:pt x="1201" y="653"/>
                    <a:pt x="1201" y="653"/>
                    <a:pt x="1201" y="653"/>
                  </a:cubicBezTo>
                  <a:close/>
                  <a:moveTo>
                    <a:pt x="1201" y="329"/>
                  </a:moveTo>
                  <a:cubicBezTo>
                    <a:pt x="1201" y="297"/>
                    <a:pt x="1201" y="297"/>
                    <a:pt x="1201" y="297"/>
                  </a:cubicBezTo>
                  <a:cubicBezTo>
                    <a:pt x="1215" y="297"/>
                    <a:pt x="1221" y="309"/>
                    <a:pt x="1212" y="320"/>
                  </a:cubicBezTo>
                  <a:cubicBezTo>
                    <a:pt x="1209" y="323"/>
                    <a:pt x="1205" y="326"/>
                    <a:pt x="1201" y="329"/>
                  </a:cubicBezTo>
                  <a:close/>
                  <a:moveTo>
                    <a:pt x="1201" y="71"/>
                  </a:moveTo>
                  <a:cubicBezTo>
                    <a:pt x="1201" y="50"/>
                    <a:pt x="1201" y="50"/>
                    <a:pt x="1201" y="50"/>
                  </a:cubicBezTo>
                  <a:cubicBezTo>
                    <a:pt x="1217" y="49"/>
                    <a:pt x="1245" y="67"/>
                    <a:pt x="1225" y="69"/>
                  </a:cubicBezTo>
                  <a:cubicBezTo>
                    <a:pt x="1218" y="70"/>
                    <a:pt x="1209" y="71"/>
                    <a:pt x="1201" y="71"/>
                  </a:cubicBezTo>
                  <a:close/>
                  <a:moveTo>
                    <a:pt x="1201" y="50"/>
                  </a:moveTo>
                  <a:cubicBezTo>
                    <a:pt x="1201" y="71"/>
                    <a:pt x="1201" y="71"/>
                    <a:pt x="1201" y="71"/>
                  </a:cubicBezTo>
                  <a:cubicBezTo>
                    <a:pt x="1198" y="72"/>
                    <a:pt x="1195" y="72"/>
                    <a:pt x="1192" y="72"/>
                  </a:cubicBezTo>
                  <a:cubicBezTo>
                    <a:pt x="1192" y="53"/>
                    <a:pt x="1192" y="53"/>
                    <a:pt x="1192" y="53"/>
                  </a:cubicBezTo>
                  <a:cubicBezTo>
                    <a:pt x="1193" y="52"/>
                    <a:pt x="1194" y="52"/>
                    <a:pt x="1195" y="51"/>
                  </a:cubicBezTo>
                  <a:cubicBezTo>
                    <a:pt x="1197" y="50"/>
                    <a:pt x="1199" y="50"/>
                    <a:pt x="1201" y="50"/>
                  </a:cubicBezTo>
                  <a:close/>
                  <a:moveTo>
                    <a:pt x="1201" y="297"/>
                  </a:moveTo>
                  <a:cubicBezTo>
                    <a:pt x="1201" y="329"/>
                    <a:pt x="1201" y="329"/>
                    <a:pt x="1201" y="329"/>
                  </a:cubicBezTo>
                  <a:cubicBezTo>
                    <a:pt x="1198" y="331"/>
                    <a:pt x="1195" y="333"/>
                    <a:pt x="1192" y="334"/>
                  </a:cubicBezTo>
                  <a:cubicBezTo>
                    <a:pt x="1192" y="298"/>
                    <a:pt x="1192" y="298"/>
                    <a:pt x="1192" y="298"/>
                  </a:cubicBezTo>
                  <a:cubicBezTo>
                    <a:pt x="1195" y="297"/>
                    <a:pt x="1198" y="297"/>
                    <a:pt x="1201" y="297"/>
                  </a:cubicBezTo>
                  <a:close/>
                  <a:moveTo>
                    <a:pt x="1201" y="642"/>
                  </a:moveTo>
                  <a:cubicBezTo>
                    <a:pt x="1201" y="653"/>
                    <a:pt x="1201" y="653"/>
                    <a:pt x="1201" y="653"/>
                  </a:cubicBezTo>
                  <a:cubicBezTo>
                    <a:pt x="1200" y="653"/>
                    <a:pt x="1199" y="653"/>
                    <a:pt x="1198" y="651"/>
                  </a:cubicBezTo>
                  <a:cubicBezTo>
                    <a:pt x="1194" y="647"/>
                    <a:pt x="1194" y="644"/>
                    <a:pt x="1199" y="642"/>
                  </a:cubicBezTo>
                  <a:cubicBezTo>
                    <a:pt x="1200" y="642"/>
                    <a:pt x="1200" y="642"/>
                    <a:pt x="1201" y="642"/>
                  </a:cubicBezTo>
                  <a:close/>
                  <a:moveTo>
                    <a:pt x="1201" y="730"/>
                  </a:moveTo>
                  <a:cubicBezTo>
                    <a:pt x="1201" y="825"/>
                    <a:pt x="1201" y="825"/>
                    <a:pt x="1201" y="825"/>
                  </a:cubicBezTo>
                  <a:cubicBezTo>
                    <a:pt x="1198" y="821"/>
                    <a:pt x="1195" y="818"/>
                    <a:pt x="1192" y="814"/>
                  </a:cubicBezTo>
                  <a:cubicBezTo>
                    <a:pt x="1192" y="794"/>
                    <a:pt x="1192" y="794"/>
                    <a:pt x="1192" y="794"/>
                  </a:cubicBezTo>
                  <a:cubicBezTo>
                    <a:pt x="1203" y="784"/>
                    <a:pt x="1198" y="781"/>
                    <a:pt x="1192" y="774"/>
                  </a:cubicBezTo>
                  <a:cubicBezTo>
                    <a:pt x="1192" y="744"/>
                    <a:pt x="1192" y="744"/>
                    <a:pt x="1192" y="744"/>
                  </a:cubicBezTo>
                  <a:cubicBezTo>
                    <a:pt x="1195" y="740"/>
                    <a:pt x="1197" y="735"/>
                    <a:pt x="1200" y="732"/>
                  </a:cubicBezTo>
                  <a:cubicBezTo>
                    <a:pt x="1200" y="731"/>
                    <a:pt x="1200" y="731"/>
                    <a:pt x="1201" y="730"/>
                  </a:cubicBezTo>
                  <a:close/>
                  <a:moveTo>
                    <a:pt x="1192" y="687"/>
                  </a:moveTo>
                  <a:cubicBezTo>
                    <a:pt x="1192" y="675"/>
                    <a:pt x="1192" y="675"/>
                    <a:pt x="1192" y="675"/>
                  </a:cubicBezTo>
                  <a:cubicBezTo>
                    <a:pt x="1196" y="674"/>
                    <a:pt x="1198" y="676"/>
                    <a:pt x="1197" y="680"/>
                  </a:cubicBezTo>
                  <a:cubicBezTo>
                    <a:pt x="1197" y="683"/>
                    <a:pt x="1195" y="686"/>
                    <a:pt x="1192" y="687"/>
                  </a:cubicBezTo>
                  <a:close/>
                  <a:moveTo>
                    <a:pt x="1192" y="53"/>
                  </a:moveTo>
                  <a:cubicBezTo>
                    <a:pt x="1192" y="72"/>
                    <a:pt x="1192" y="72"/>
                    <a:pt x="1192" y="72"/>
                  </a:cubicBezTo>
                  <a:cubicBezTo>
                    <a:pt x="1181" y="74"/>
                    <a:pt x="1174" y="77"/>
                    <a:pt x="1180" y="82"/>
                  </a:cubicBezTo>
                  <a:cubicBezTo>
                    <a:pt x="1192" y="93"/>
                    <a:pt x="1160" y="102"/>
                    <a:pt x="1177" y="111"/>
                  </a:cubicBezTo>
                  <a:cubicBezTo>
                    <a:pt x="1194" y="120"/>
                    <a:pt x="1189" y="141"/>
                    <a:pt x="1172" y="141"/>
                  </a:cubicBezTo>
                  <a:cubicBezTo>
                    <a:pt x="1155" y="141"/>
                    <a:pt x="1173" y="152"/>
                    <a:pt x="1160" y="165"/>
                  </a:cubicBezTo>
                  <a:cubicBezTo>
                    <a:pt x="1147" y="178"/>
                    <a:pt x="1151" y="187"/>
                    <a:pt x="1133" y="187"/>
                  </a:cubicBezTo>
                  <a:cubicBezTo>
                    <a:pt x="1115" y="187"/>
                    <a:pt x="1155" y="216"/>
                    <a:pt x="1134" y="216"/>
                  </a:cubicBezTo>
                  <a:cubicBezTo>
                    <a:pt x="1114" y="216"/>
                    <a:pt x="1107" y="242"/>
                    <a:pt x="1128" y="239"/>
                  </a:cubicBezTo>
                  <a:cubicBezTo>
                    <a:pt x="1149" y="237"/>
                    <a:pt x="1147" y="246"/>
                    <a:pt x="1125" y="256"/>
                  </a:cubicBezTo>
                  <a:cubicBezTo>
                    <a:pt x="1103" y="267"/>
                    <a:pt x="1068" y="267"/>
                    <a:pt x="1058" y="284"/>
                  </a:cubicBezTo>
                  <a:cubicBezTo>
                    <a:pt x="1047" y="300"/>
                    <a:pt x="1008" y="299"/>
                    <a:pt x="1008" y="315"/>
                  </a:cubicBezTo>
                  <a:cubicBezTo>
                    <a:pt x="1008" y="330"/>
                    <a:pt x="1002" y="388"/>
                    <a:pt x="972" y="377"/>
                  </a:cubicBezTo>
                  <a:cubicBezTo>
                    <a:pt x="942" y="367"/>
                    <a:pt x="936" y="337"/>
                    <a:pt x="924" y="319"/>
                  </a:cubicBezTo>
                  <a:cubicBezTo>
                    <a:pt x="912" y="300"/>
                    <a:pt x="930" y="281"/>
                    <a:pt x="919" y="275"/>
                  </a:cubicBezTo>
                  <a:cubicBezTo>
                    <a:pt x="907" y="268"/>
                    <a:pt x="945" y="238"/>
                    <a:pt x="932" y="247"/>
                  </a:cubicBezTo>
                  <a:cubicBezTo>
                    <a:pt x="919" y="256"/>
                    <a:pt x="898" y="243"/>
                    <a:pt x="916" y="239"/>
                  </a:cubicBezTo>
                  <a:cubicBezTo>
                    <a:pt x="934" y="236"/>
                    <a:pt x="928" y="217"/>
                    <a:pt x="915" y="221"/>
                  </a:cubicBezTo>
                  <a:cubicBezTo>
                    <a:pt x="902" y="225"/>
                    <a:pt x="888" y="219"/>
                    <a:pt x="904" y="206"/>
                  </a:cubicBezTo>
                  <a:cubicBezTo>
                    <a:pt x="921" y="193"/>
                    <a:pt x="914" y="197"/>
                    <a:pt x="902" y="193"/>
                  </a:cubicBezTo>
                  <a:cubicBezTo>
                    <a:pt x="896" y="191"/>
                    <a:pt x="895" y="184"/>
                    <a:pt x="892" y="177"/>
                  </a:cubicBezTo>
                  <a:cubicBezTo>
                    <a:pt x="892" y="40"/>
                    <a:pt x="892" y="40"/>
                    <a:pt x="892" y="40"/>
                  </a:cubicBezTo>
                  <a:cubicBezTo>
                    <a:pt x="918" y="44"/>
                    <a:pt x="920" y="61"/>
                    <a:pt x="934" y="58"/>
                  </a:cubicBezTo>
                  <a:cubicBezTo>
                    <a:pt x="950" y="54"/>
                    <a:pt x="916" y="20"/>
                    <a:pt x="955" y="43"/>
                  </a:cubicBezTo>
                  <a:cubicBezTo>
                    <a:pt x="994" y="67"/>
                    <a:pt x="966" y="41"/>
                    <a:pt x="982" y="41"/>
                  </a:cubicBezTo>
                  <a:cubicBezTo>
                    <a:pt x="999" y="41"/>
                    <a:pt x="971" y="16"/>
                    <a:pt x="1001" y="17"/>
                  </a:cubicBezTo>
                  <a:cubicBezTo>
                    <a:pt x="1031" y="19"/>
                    <a:pt x="1031" y="0"/>
                    <a:pt x="1068" y="0"/>
                  </a:cubicBezTo>
                  <a:cubicBezTo>
                    <a:pt x="1114" y="0"/>
                    <a:pt x="1195" y="38"/>
                    <a:pt x="1154" y="33"/>
                  </a:cubicBezTo>
                  <a:cubicBezTo>
                    <a:pt x="1112" y="28"/>
                    <a:pt x="1056" y="26"/>
                    <a:pt x="1082" y="42"/>
                  </a:cubicBezTo>
                  <a:cubicBezTo>
                    <a:pt x="1108" y="58"/>
                    <a:pt x="1114" y="28"/>
                    <a:pt x="1123" y="42"/>
                  </a:cubicBezTo>
                  <a:cubicBezTo>
                    <a:pt x="1132" y="56"/>
                    <a:pt x="1147" y="42"/>
                    <a:pt x="1158" y="51"/>
                  </a:cubicBezTo>
                  <a:cubicBezTo>
                    <a:pt x="1167" y="59"/>
                    <a:pt x="1180" y="58"/>
                    <a:pt x="1192" y="53"/>
                  </a:cubicBezTo>
                  <a:close/>
                  <a:moveTo>
                    <a:pt x="1192" y="298"/>
                  </a:moveTo>
                  <a:cubicBezTo>
                    <a:pt x="1192" y="298"/>
                    <a:pt x="1192" y="298"/>
                    <a:pt x="1192" y="298"/>
                  </a:cubicBezTo>
                  <a:cubicBezTo>
                    <a:pt x="1181" y="296"/>
                    <a:pt x="1176" y="298"/>
                    <a:pt x="1162" y="292"/>
                  </a:cubicBezTo>
                  <a:cubicBezTo>
                    <a:pt x="1148" y="286"/>
                    <a:pt x="1135" y="312"/>
                    <a:pt x="1156" y="329"/>
                  </a:cubicBezTo>
                  <a:cubicBezTo>
                    <a:pt x="1169" y="339"/>
                    <a:pt x="1182" y="338"/>
                    <a:pt x="1192" y="334"/>
                  </a:cubicBezTo>
                  <a:cubicBezTo>
                    <a:pt x="1192" y="298"/>
                    <a:pt x="1192" y="298"/>
                    <a:pt x="1192" y="298"/>
                  </a:cubicBezTo>
                  <a:close/>
                  <a:moveTo>
                    <a:pt x="1192" y="675"/>
                  </a:moveTo>
                  <a:cubicBezTo>
                    <a:pt x="1192" y="687"/>
                    <a:pt x="1192" y="687"/>
                    <a:pt x="1192" y="687"/>
                  </a:cubicBezTo>
                  <a:cubicBezTo>
                    <a:pt x="1191" y="687"/>
                    <a:pt x="1190" y="687"/>
                    <a:pt x="1189" y="685"/>
                  </a:cubicBezTo>
                  <a:cubicBezTo>
                    <a:pt x="1185" y="680"/>
                    <a:pt x="1185" y="677"/>
                    <a:pt x="1190" y="676"/>
                  </a:cubicBezTo>
                  <a:cubicBezTo>
                    <a:pt x="1191" y="676"/>
                    <a:pt x="1192" y="675"/>
                    <a:pt x="1192" y="675"/>
                  </a:cubicBezTo>
                  <a:close/>
                  <a:moveTo>
                    <a:pt x="1192" y="744"/>
                  </a:moveTo>
                  <a:cubicBezTo>
                    <a:pt x="1192" y="774"/>
                    <a:pt x="1192" y="774"/>
                    <a:pt x="1192" y="774"/>
                  </a:cubicBezTo>
                  <a:cubicBezTo>
                    <a:pt x="1192" y="773"/>
                    <a:pt x="1191" y="772"/>
                    <a:pt x="1190" y="770"/>
                  </a:cubicBezTo>
                  <a:cubicBezTo>
                    <a:pt x="1185" y="764"/>
                    <a:pt x="1188" y="754"/>
                    <a:pt x="1192" y="744"/>
                  </a:cubicBezTo>
                  <a:close/>
                  <a:moveTo>
                    <a:pt x="1192" y="794"/>
                  </a:moveTo>
                  <a:cubicBezTo>
                    <a:pt x="1192" y="814"/>
                    <a:pt x="1192" y="814"/>
                    <a:pt x="1192" y="814"/>
                  </a:cubicBezTo>
                  <a:cubicBezTo>
                    <a:pt x="1188" y="807"/>
                    <a:pt x="1186" y="800"/>
                    <a:pt x="1191" y="795"/>
                  </a:cubicBezTo>
                  <a:cubicBezTo>
                    <a:pt x="1192" y="795"/>
                    <a:pt x="1192" y="794"/>
                    <a:pt x="1192" y="794"/>
                  </a:cubicBezTo>
                  <a:close/>
                  <a:moveTo>
                    <a:pt x="892" y="1210"/>
                  </a:moveTo>
                  <a:cubicBezTo>
                    <a:pt x="892" y="869"/>
                    <a:pt x="892" y="869"/>
                    <a:pt x="892" y="869"/>
                  </a:cubicBezTo>
                  <a:cubicBezTo>
                    <a:pt x="901" y="875"/>
                    <a:pt x="910" y="880"/>
                    <a:pt x="919" y="880"/>
                  </a:cubicBezTo>
                  <a:cubicBezTo>
                    <a:pt x="936" y="880"/>
                    <a:pt x="933" y="897"/>
                    <a:pt x="933" y="914"/>
                  </a:cubicBezTo>
                  <a:cubicBezTo>
                    <a:pt x="933" y="931"/>
                    <a:pt x="955" y="931"/>
                    <a:pt x="979" y="938"/>
                  </a:cubicBezTo>
                  <a:cubicBezTo>
                    <a:pt x="1002" y="946"/>
                    <a:pt x="1012" y="945"/>
                    <a:pt x="1036" y="959"/>
                  </a:cubicBezTo>
                  <a:cubicBezTo>
                    <a:pt x="1059" y="973"/>
                    <a:pt x="1064" y="981"/>
                    <a:pt x="1053" y="998"/>
                  </a:cubicBezTo>
                  <a:cubicBezTo>
                    <a:pt x="1041" y="1015"/>
                    <a:pt x="1016" y="1041"/>
                    <a:pt x="1015" y="1066"/>
                  </a:cubicBezTo>
                  <a:cubicBezTo>
                    <a:pt x="1014" y="1090"/>
                    <a:pt x="998" y="1114"/>
                    <a:pt x="981" y="1116"/>
                  </a:cubicBezTo>
                  <a:cubicBezTo>
                    <a:pt x="964" y="1119"/>
                    <a:pt x="949" y="1132"/>
                    <a:pt x="949" y="1144"/>
                  </a:cubicBezTo>
                  <a:cubicBezTo>
                    <a:pt x="949" y="1155"/>
                    <a:pt x="933" y="1150"/>
                    <a:pt x="932" y="1172"/>
                  </a:cubicBezTo>
                  <a:cubicBezTo>
                    <a:pt x="930" y="1194"/>
                    <a:pt x="911" y="1219"/>
                    <a:pt x="902" y="1215"/>
                  </a:cubicBezTo>
                  <a:cubicBezTo>
                    <a:pt x="900" y="1214"/>
                    <a:pt x="896" y="1212"/>
                    <a:pt x="892" y="1210"/>
                  </a:cubicBezTo>
                  <a:close/>
                  <a:moveTo>
                    <a:pt x="892" y="518"/>
                  </a:moveTo>
                  <a:cubicBezTo>
                    <a:pt x="892" y="476"/>
                    <a:pt x="892" y="476"/>
                    <a:pt x="892" y="476"/>
                  </a:cubicBezTo>
                  <a:cubicBezTo>
                    <a:pt x="904" y="480"/>
                    <a:pt x="907" y="492"/>
                    <a:pt x="912" y="503"/>
                  </a:cubicBezTo>
                  <a:cubicBezTo>
                    <a:pt x="918" y="515"/>
                    <a:pt x="914" y="528"/>
                    <a:pt x="894" y="519"/>
                  </a:cubicBezTo>
                  <a:cubicBezTo>
                    <a:pt x="893" y="519"/>
                    <a:pt x="893" y="519"/>
                    <a:pt x="892" y="518"/>
                  </a:cubicBezTo>
                  <a:close/>
                  <a:moveTo>
                    <a:pt x="1175" y="648"/>
                  </a:moveTo>
                  <a:cubicBezTo>
                    <a:pt x="1179" y="646"/>
                    <a:pt x="1183" y="648"/>
                    <a:pt x="1182" y="652"/>
                  </a:cubicBezTo>
                  <a:cubicBezTo>
                    <a:pt x="1181" y="657"/>
                    <a:pt x="1177" y="662"/>
                    <a:pt x="1173" y="657"/>
                  </a:cubicBezTo>
                  <a:cubicBezTo>
                    <a:pt x="1170" y="653"/>
                    <a:pt x="1170" y="650"/>
                    <a:pt x="1175" y="648"/>
                  </a:cubicBezTo>
                  <a:close/>
                  <a:moveTo>
                    <a:pt x="892" y="40"/>
                  </a:moveTo>
                  <a:cubicBezTo>
                    <a:pt x="892" y="177"/>
                    <a:pt x="892" y="177"/>
                    <a:pt x="892" y="177"/>
                  </a:cubicBezTo>
                  <a:cubicBezTo>
                    <a:pt x="889" y="170"/>
                    <a:pt x="884" y="162"/>
                    <a:pt x="872" y="159"/>
                  </a:cubicBezTo>
                  <a:cubicBezTo>
                    <a:pt x="860" y="156"/>
                    <a:pt x="847" y="157"/>
                    <a:pt x="835" y="158"/>
                  </a:cubicBezTo>
                  <a:cubicBezTo>
                    <a:pt x="835" y="59"/>
                    <a:pt x="835" y="59"/>
                    <a:pt x="835" y="59"/>
                  </a:cubicBezTo>
                  <a:cubicBezTo>
                    <a:pt x="864" y="57"/>
                    <a:pt x="859" y="37"/>
                    <a:pt x="888" y="39"/>
                  </a:cubicBezTo>
                  <a:cubicBezTo>
                    <a:pt x="889" y="39"/>
                    <a:pt x="890" y="40"/>
                    <a:pt x="892" y="40"/>
                  </a:cubicBezTo>
                  <a:close/>
                  <a:moveTo>
                    <a:pt x="892" y="476"/>
                  </a:moveTo>
                  <a:cubicBezTo>
                    <a:pt x="892" y="518"/>
                    <a:pt x="892" y="518"/>
                    <a:pt x="892" y="518"/>
                  </a:cubicBezTo>
                  <a:cubicBezTo>
                    <a:pt x="874" y="511"/>
                    <a:pt x="864" y="510"/>
                    <a:pt x="872" y="492"/>
                  </a:cubicBezTo>
                  <a:cubicBezTo>
                    <a:pt x="880" y="474"/>
                    <a:pt x="870" y="475"/>
                    <a:pt x="882" y="476"/>
                  </a:cubicBezTo>
                  <a:cubicBezTo>
                    <a:pt x="886" y="475"/>
                    <a:pt x="889" y="476"/>
                    <a:pt x="892" y="476"/>
                  </a:cubicBezTo>
                  <a:close/>
                  <a:moveTo>
                    <a:pt x="892" y="869"/>
                  </a:moveTo>
                  <a:cubicBezTo>
                    <a:pt x="892" y="1210"/>
                    <a:pt x="892" y="1210"/>
                    <a:pt x="892" y="1210"/>
                  </a:cubicBezTo>
                  <a:cubicBezTo>
                    <a:pt x="879" y="1204"/>
                    <a:pt x="864" y="1198"/>
                    <a:pt x="873" y="1211"/>
                  </a:cubicBezTo>
                  <a:cubicBezTo>
                    <a:pt x="886" y="1229"/>
                    <a:pt x="889" y="1238"/>
                    <a:pt x="875" y="1245"/>
                  </a:cubicBezTo>
                  <a:cubicBezTo>
                    <a:pt x="861" y="1251"/>
                    <a:pt x="845" y="1275"/>
                    <a:pt x="835" y="1271"/>
                  </a:cubicBezTo>
                  <a:cubicBezTo>
                    <a:pt x="835" y="840"/>
                    <a:pt x="835" y="840"/>
                    <a:pt x="835" y="840"/>
                  </a:cubicBezTo>
                  <a:cubicBezTo>
                    <a:pt x="843" y="841"/>
                    <a:pt x="852" y="843"/>
                    <a:pt x="862" y="849"/>
                  </a:cubicBezTo>
                  <a:cubicBezTo>
                    <a:pt x="872" y="855"/>
                    <a:pt x="882" y="863"/>
                    <a:pt x="892" y="869"/>
                  </a:cubicBezTo>
                  <a:close/>
                  <a:moveTo>
                    <a:pt x="835" y="545"/>
                  </a:moveTo>
                  <a:cubicBezTo>
                    <a:pt x="835" y="529"/>
                    <a:pt x="835" y="529"/>
                    <a:pt x="835" y="529"/>
                  </a:cubicBezTo>
                  <a:cubicBezTo>
                    <a:pt x="846" y="528"/>
                    <a:pt x="848" y="546"/>
                    <a:pt x="838" y="546"/>
                  </a:cubicBezTo>
                  <a:cubicBezTo>
                    <a:pt x="837" y="546"/>
                    <a:pt x="836" y="546"/>
                    <a:pt x="835" y="545"/>
                  </a:cubicBezTo>
                  <a:close/>
                  <a:moveTo>
                    <a:pt x="835" y="486"/>
                  </a:moveTo>
                  <a:cubicBezTo>
                    <a:pt x="839" y="490"/>
                    <a:pt x="841" y="491"/>
                    <a:pt x="845" y="485"/>
                  </a:cubicBezTo>
                  <a:cubicBezTo>
                    <a:pt x="850" y="476"/>
                    <a:pt x="860" y="469"/>
                    <a:pt x="882" y="469"/>
                  </a:cubicBezTo>
                  <a:cubicBezTo>
                    <a:pt x="904" y="469"/>
                    <a:pt x="872" y="447"/>
                    <a:pt x="876" y="438"/>
                  </a:cubicBezTo>
                  <a:cubicBezTo>
                    <a:pt x="880" y="429"/>
                    <a:pt x="860" y="425"/>
                    <a:pt x="850" y="415"/>
                  </a:cubicBezTo>
                  <a:cubicBezTo>
                    <a:pt x="842" y="407"/>
                    <a:pt x="842" y="389"/>
                    <a:pt x="835" y="379"/>
                  </a:cubicBezTo>
                  <a:cubicBezTo>
                    <a:pt x="835" y="486"/>
                    <a:pt x="835" y="486"/>
                    <a:pt x="835" y="486"/>
                  </a:cubicBezTo>
                  <a:close/>
                  <a:moveTo>
                    <a:pt x="835" y="302"/>
                  </a:moveTo>
                  <a:cubicBezTo>
                    <a:pt x="835" y="286"/>
                    <a:pt x="835" y="286"/>
                    <a:pt x="835" y="286"/>
                  </a:cubicBezTo>
                  <a:cubicBezTo>
                    <a:pt x="840" y="293"/>
                    <a:pt x="841" y="301"/>
                    <a:pt x="835" y="302"/>
                  </a:cubicBezTo>
                  <a:close/>
                  <a:moveTo>
                    <a:pt x="835" y="38"/>
                  </a:moveTo>
                  <a:cubicBezTo>
                    <a:pt x="837" y="38"/>
                    <a:pt x="838" y="37"/>
                    <a:pt x="840" y="37"/>
                  </a:cubicBezTo>
                  <a:cubicBezTo>
                    <a:pt x="848" y="34"/>
                    <a:pt x="844" y="31"/>
                    <a:pt x="835" y="28"/>
                  </a:cubicBezTo>
                  <a:lnTo>
                    <a:pt x="835" y="38"/>
                  </a:lnTo>
                  <a:close/>
                  <a:moveTo>
                    <a:pt x="835" y="28"/>
                  </a:moveTo>
                  <a:cubicBezTo>
                    <a:pt x="835" y="38"/>
                    <a:pt x="835" y="38"/>
                    <a:pt x="835" y="38"/>
                  </a:cubicBezTo>
                  <a:cubicBezTo>
                    <a:pt x="829" y="41"/>
                    <a:pt x="823" y="43"/>
                    <a:pt x="818" y="46"/>
                  </a:cubicBezTo>
                  <a:cubicBezTo>
                    <a:pt x="818" y="25"/>
                    <a:pt x="818" y="25"/>
                    <a:pt x="818" y="25"/>
                  </a:cubicBezTo>
                  <a:cubicBezTo>
                    <a:pt x="825" y="26"/>
                    <a:pt x="831" y="27"/>
                    <a:pt x="835" y="28"/>
                  </a:cubicBezTo>
                  <a:close/>
                  <a:moveTo>
                    <a:pt x="835" y="59"/>
                  </a:moveTo>
                  <a:cubicBezTo>
                    <a:pt x="835" y="158"/>
                    <a:pt x="835" y="158"/>
                    <a:pt x="835" y="158"/>
                  </a:cubicBezTo>
                  <a:cubicBezTo>
                    <a:pt x="829" y="158"/>
                    <a:pt x="824" y="158"/>
                    <a:pt x="818" y="157"/>
                  </a:cubicBezTo>
                  <a:cubicBezTo>
                    <a:pt x="818" y="101"/>
                    <a:pt x="818" y="101"/>
                    <a:pt x="818" y="101"/>
                  </a:cubicBezTo>
                  <a:cubicBezTo>
                    <a:pt x="826" y="96"/>
                    <a:pt x="825" y="87"/>
                    <a:pt x="818" y="83"/>
                  </a:cubicBezTo>
                  <a:cubicBezTo>
                    <a:pt x="818" y="60"/>
                    <a:pt x="818" y="60"/>
                    <a:pt x="818" y="60"/>
                  </a:cubicBezTo>
                  <a:cubicBezTo>
                    <a:pt x="822" y="59"/>
                    <a:pt x="826" y="59"/>
                    <a:pt x="830" y="59"/>
                  </a:cubicBezTo>
                  <a:cubicBezTo>
                    <a:pt x="832" y="59"/>
                    <a:pt x="834" y="59"/>
                    <a:pt x="835" y="59"/>
                  </a:cubicBezTo>
                  <a:close/>
                  <a:moveTo>
                    <a:pt x="835" y="286"/>
                  </a:moveTo>
                  <a:cubicBezTo>
                    <a:pt x="835" y="302"/>
                    <a:pt x="835" y="302"/>
                    <a:pt x="835" y="302"/>
                  </a:cubicBezTo>
                  <a:cubicBezTo>
                    <a:pt x="834" y="303"/>
                    <a:pt x="832" y="303"/>
                    <a:pt x="829" y="302"/>
                  </a:cubicBezTo>
                  <a:cubicBezTo>
                    <a:pt x="825" y="301"/>
                    <a:pt x="822" y="300"/>
                    <a:pt x="818" y="300"/>
                  </a:cubicBezTo>
                  <a:cubicBezTo>
                    <a:pt x="818" y="273"/>
                    <a:pt x="818" y="273"/>
                    <a:pt x="818" y="273"/>
                  </a:cubicBezTo>
                  <a:cubicBezTo>
                    <a:pt x="819" y="273"/>
                    <a:pt x="819" y="273"/>
                    <a:pt x="820" y="273"/>
                  </a:cubicBezTo>
                  <a:cubicBezTo>
                    <a:pt x="827" y="276"/>
                    <a:pt x="832" y="281"/>
                    <a:pt x="835" y="286"/>
                  </a:cubicBezTo>
                  <a:close/>
                  <a:moveTo>
                    <a:pt x="835" y="379"/>
                  </a:moveTo>
                  <a:cubicBezTo>
                    <a:pt x="835" y="486"/>
                    <a:pt x="835" y="486"/>
                    <a:pt x="835" y="486"/>
                  </a:cubicBezTo>
                  <a:cubicBezTo>
                    <a:pt x="833" y="484"/>
                    <a:pt x="831" y="482"/>
                    <a:pt x="828" y="480"/>
                  </a:cubicBezTo>
                  <a:cubicBezTo>
                    <a:pt x="826" y="478"/>
                    <a:pt x="822" y="478"/>
                    <a:pt x="818" y="479"/>
                  </a:cubicBezTo>
                  <a:cubicBezTo>
                    <a:pt x="818" y="373"/>
                    <a:pt x="818" y="373"/>
                    <a:pt x="818" y="373"/>
                  </a:cubicBezTo>
                  <a:cubicBezTo>
                    <a:pt x="820" y="372"/>
                    <a:pt x="822" y="372"/>
                    <a:pt x="825" y="372"/>
                  </a:cubicBezTo>
                  <a:cubicBezTo>
                    <a:pt x="830" y="372"/>
                    <a:pt x="833" y="375"/>
                    <a:pt x="835" y="379"/>
                  </a:cubicBezTo>
                  <a:close/>
                  <a:moveTo>
                    <a:pt x="835" y="529"/>
                  </a:moveTo>
                  <a:cubicBezTo>
                    <a:pt x="835" y="545"/>
                    <a:pt x="835" y="545"/>
                    <a:pt x="835" y="545"/>
                  </a:cubicBezTo>
                  <a:cubicBezTo>
                    <a:pt x="826" y="543"/>
                    <a:pt x="822" y="531"/>
                    <a:pt x="833" y="529"/>
                  </a:cubicBezTo>
                  <a:cubicBezTo>
                    <a:pt x="834" y="529"/>
                    <a:pt x="835" y="529"/>
                    <a:pt x="835" y="529"/>
                  </a:cubicBezTo>
                  <a:close/>
                  <a:moveTo>
                    <a:pt x="835" y="840"/>
                  </a:moveTo>
                  <a:cubicBezTo>
                    <a:pt x="835" y="1271"/>
                    <a:pt x="835" y="1271"/>
                    <a:pt x="835" y="1271"/>
                  </a:cubicBezTo>
                  <a:cubicBezTo>
                    <a:pt x="835" y="1271"/>
                    <a:pt x="834" y="1270"/>
                    <a:pt x="833" y="1270"/>
                  </a:cubicBezTo>
                  <a:cubicBezTo>
                    <a:pt x="824" y="1261"/>
                    <a:pt x="825" y="1271"/>
                    <a:pt x="825" y="1280"/>
                  </a:cubicBezTo>
                  <a:cubicBezTo>
                    <a:pt x="825" y="1287"/>
                    <a:pt x="824" y="1298"/>
                    <a:pt x="818" y="1304"/>
                  </a:cubicBezTo>
                  <a:cubicBezTo>
                    <a:pt x="818" y="839"/>
                    <a:pt x="818" y="839"/>
                    <a:pt x="818" y="839"/>
                  </a:cubicBezTo>
                  <a:cubicBezTo>
                    <a:pt x="824" y="839"/>
                    <a:pt x="829" y="839"/>
                    <a:pt x="835" y="840"/>
                  </a:cubicBezTo>
                  <a:close/>
                  <a:moveTo>
                    <a:pt x="818" y="783"/>
                  </a:moveTo>
                  <a:cubicBezTo>
                    <a:pt x="818" y="780"/>
                    <a:pt x="818" y="780"/>
                    <a:pt x="818" y="780"/>
                  </a:cubicBezTo>
                  <a:cubicBezTo>
                    <a:pt x="820" y="781"/>
                    <a:pt x="820" y="782"/>
                    <a:pt x="818" y="783"/>
                  </a:cubicBezTo>
                  <a:close/>
                  <a:moveTo>
                    <a:pt x="818" y="552"/>
                  </a:moveTo>
                  <a:cubicBezTo>
                    <a:pt x="819" y="552"/>
                    <a:pt x="820" y="552"/>
                    <a:pt x="820" y="552"/>
                  </a:cubicBezTo>
                  <a:cubicBezTo>
                    <a:pt x="828" y="552"/>
                    <a:pt x="826" y="539"/>
                    <a:pt x="818" y="539"/>
                  </a:cubicBezTo>
                  <a:cubicBezTo>
                    <a:pt x="818" y="552"/>
                    <a:pt x="818" y="552"/>
                    <a:pt x="818" y="552"/>
                  </a:cubicBezTo>
                  <a:close/>
                  <a:moveTo>
                    <a:pt x="818" y="530"/>
                  </a:moveTo>
                  <a:cubicBezTo>
                    <a:pt x="819" y="529"/>
                    <a:pt x="820" y="529"/>
                    <a:pt x="820" y="528"/>
                  </a:cubicBezTo>
                  <a:cubicBezTo>
                    <a:pt x="827" y="519"/>
                    <a:pt x="825" y="509"/>
                    <a:pt x="818" y="502"/>
                  </a:cubicBezTo>
                  <a:cubicBezTo>
                    <a:pt x="818" y="530"/>
                    <a:pt x="818" y="530"/>
                    <a:pt x="818" y="530"/>
                  </a:cubicBezTo>
                  <a:close/>
                  <a:moveTo>
                    <a:pt x="818" y="347"/>
                  </a:moveTo>
                  <a:cubicBezTo>
                    <a:pt x="818" y="323"/>
                    <a:pt x="818" y="323"/>
                    <a:pt x="818" y="323"/>
                  </a:cubicBezTo>
                  <a:cubicBezTo>
                    <a:pt x="826" y="332"/>
                    <a:pt x="824" y="342"/>
                    <a:pt x="818" y="347"/>
                  </a:cubicBezTo>
                  <a:close/>
                  <a:moveTo>
                    <a:pt x="818" y="25"/>
                  </a:moveTo>
                  <a:cubicBezTo>
                    <a:pt x="818" y="46"/>
                    <a:pt x="818" y="46"/>
                    <a:pt x="818" y="46"/>
                  </a:cubicBezTo>
                  <a:cubicBezTo>
                    <a:pt x="813" y="49"/>
                    <a:pt x="809" y="52"/>
                    <a:pt x="805" y="55"/>
                  </a:cubicBezTo>
                  <a:cubicBezTo>
                    <a:pt x="805" y="24"/>
                    <a:pt x="805" y="24"/>
                    <a:pt x="805" y="24"/>
                  </a:cubicBezTo>
                  <a:cubicBezTo>
                    <a:pt x="810" y="24"/>
                    <a:pt x="814" y="25"/>
                    <a:pt x="818" y="25"/>
                  </a:cubicBezTo>
                  <a:close/>
                  <a:moveTo>
                    <a:pt x="818" y="60"/>
                  </a:moveTo>
                  <a:cubicBezTo>
                    <a:pt x="818" y="83"/>
                    <a:pt x="818" y="83"/>
                    <a:pt x="818" y="83"/>
                  </a:cubicBezTo>
                  <a:cubicBezTo>
                    <a:pt x="817" y="82"/>
                    <a:pt x="816" y="81"/>
                    <a:pt x="815" y="81"/>
                  </a:cubicBezTo>
                  <a:cubicBezTo>
                    <a:pt x="805" y="78"/>
                    <a:pt x="799" y="64"/>
                    <a:pt x="818" y="60"/>
                  </a:cubicBezTo>
                  <a:close/>
                  <a:moveTo>
                    <a:pt x="818" y="101"/>
                  </a:moveTo>
                  <a:cubicBezTo>
                    <a:pt x="818" y="157"/>
                    <a:pt x="818" y="157"/>
                    <a:pt x="818" y="157"/>
                  </a:cubicBezTo>
                  <a:cubicBezTo>
                    <a:pt x="814" y="156"/>
                    <a:pt x="809" y="155"/>
                    <a:pt x="805" y="153"/>
                  </a:cubicBezTo>
                  <a:cubicBezTo>
                    <a:pt x="805" y="139"/>
                    <a:pt x="805" y="139"/>
                    <a:pt x="805" y="139"/>
                  </a:cubicBezTo>
                  <a:cubicBezTo>
                    <a:pt x="812" y="133"/>
                    <a:pt x="822" y="128"/>
                    <a:pt x="812" y="128"/>
                  </a:cubicBezTo>
                  <a:cubicBezTo>
                    <a:pt x="810" y="128"/>
                    <a:pt x="808" y="128"/>
                    <a:pt x="805" y="128"/>
                  </a:cubicBezTo>
                  <a:cubicBezTo>
                    <a:pt x="805" y="104"/>
                    <a:pt x="805" y="104"/>
                    <a:pt x="805" y="104"/>
                  </a:cubicBezTo>
                  <a:cubicBezTo>
                    <a:pt x="811" y="104"/>
                    <a:pt x="815" y="103"/>
                    <a:pt x="818" y="101"/>
                  </a:cubicBezTo>
                  <a:close/>
                  <a:moveTo>
                    <a:pt x="818" y="273"/>
                  </a:moveTo>
                  <a:cubicBezTo>
                    <a:pt x="818" y="300"/>
                    <a:pt x="818" y="300"/>
                    <a:pt x="818" y="300"/>
                  </a:cubicBezTo>
                  <a:cubicBezTo>
                    <a:pt x="807" y="300"/>
                    <a:pt x="802" y="306"/>
                    <a:pt x="815" y="319"/>
                  </a:cubicBezTo>
                  <a:cubicBezTo>
                    <a:pt x="816" y="320"/>
                    <a:pt x="817" y="321"/>
                    <a:pt x="818" y="323"/>
                  </a:cubicBezTo>
                  <a:cubicBezTo>
                    <a:pt x="818" y="347"/>
                    <a:pt x="818" y="347"/>
                    <a:pt x="818" y="347"/>
                  </a:cubicBezTo>
                  <a:cubicBezTo>
                    <a:pt x="815" y="349"/>
                    <a:pt x="811" y="350"/>
                    <a:pt x="807" y="349"/>
                  </a:cubicBezTo>
                  <a:cubicBezTo>
                    <a:pt x="805" y="348"/>
                    <a:pt x="805" y="348"/>
                    <a:pt x="805" y="348"/>
                  </a:cubicBezTo>
                  <a:cubicBezTo>
                    <a:pt x="805" y="250"/>
                    <a:pt x="805" y="250"/>
                    <a:pt x="805" y="250"/>
                  </a:cubicBezTo>
                  <a:cubicBezTo>
                    <a:pt x="808" y="259"/>
                    <a:pt x="810" y="269"/>
                    <a:pt x="818" y="273"/>
                  </a:cubicBezTo>
                  <a:close/>
                  <a:moveTo>
                    <a:pt x="818" y="373"/>
                  </a:moveTo>
                  <a:cubicBezTo>
                    <a:pt x="818" y="479"/>
                    <a:pt x="818" y="479"/>
                    <a:pt x="818" y="479"/>
                  </a:cubicBezTo>
                  <a:cubicBezTo>
                    <a:pt x="814" y="479"/>
                    <a:pt x="809" y="480"/>
                    <a:pt x="805" y="482"/>
                  </a:cubicBezTo>
                  <a:cubicBezTo>
                    <a:pt x="805" y="388"/>
                    <a:pt x="805" y="388"/>
                    <a:pt x="805" y="388"/>
                  </a:cubicBezTo>
                  <a:cubicBezTo>
                    <a:pt x="806" y="388"/>
                    <a:pt x="806" y="388"/>
                    <a:pt x="807" y="388"/>
                  </a:cubicBezTo>
                  <a:cubicBezTo>
                    <a:pt x="818" y="384"/>
                    <a:pt x="812" y="375"/>
                    <a:pt x="818" y="373"/>
                  </a:cubicBezTo>
                  <a:close/>
                  <a:moveTo>
                    <a:pt x="818" y="502"/>
                  </a:moveTo>
                  <a:cubicBezTo>
                    <a:pt x="818" y="530"/>
                    <a:pt x="818" y="530"/>
                    <a:pt x="818" y="530"/>
                  </a:cubicBezTo>
                  <a:cubicBezTo>
                    <a:pt x="814" y="535"/>
                    <a:pt x="810" y="539"/>
                    <a:pt x="805" y="541"/>
                  </a:cubicBezTo>
                  <a:cubicBezTo>
                    <a:pt x="805" y="492"/>
                    <a:pt x="805" y="492"/>
                    <a:pt x="805" y="492"/>
                  </a:cubicBezTo>
                  <a:cubicBezTo>
                    <a:pt x="810" y="494"/>
                    <a:pt x="815" y="498"/>
                    <a:pt x="818" y="502"/>
                  </a:cubicBezTo>
                  <a:close/>
                  <a:moveTo>
                    <a:pt x="818" y="539"/>
                  </a:moveTo>
                  <a:cubicBezTo>
                    <a:pt x="818" y="539"/>
                    <a:pt x="817" y="539"/>
                    <a:pt x="817" y="540"/>
                  </a:cubicBezTo>
                  <a:cubicBezTo>
                    <a:pt x="809" y="541"/>
                    <a:pt x="812" y="550"/>
                    <a:pt x="818" y="552"/>
                  </a:cubicBezTo>
                  <a:cubicBezTo>
                    <a:pt x="818" y="539"/>
                    <a:pt x="818" y="539"/>
                    <a:pt x="818" y="539"/>
                  </a:cubicBezTo>
                  <a:close/>
                  <a:moveTo>
                    <a:pt x="818" y="780"/>
                  </a:moveTo>
                  <a:cubicBezTo>
                    <a:pt x="818" y="783"/>
                    <a:pt x="818" y="783"/>
                    <a:pt x="818" y="783"/>
                  </a:cubicBezTo>
                  <a:cubicBezTo>
                    <a:pt x="817" y="784"/>
                    <a:pt x="815" y="784"/>
                    <a:pt x="812" y="784"/>
                  </a:cubicBezTo>
                  <a:cubicBezTo>
                    <a:pt x="809" y="784"/>
                    <a:pt x="807" y="784"/>
                    <a:pt x="805" y="783"/>
                  </a:cubicBezTo>
                  <a:cubicBezTo>
                    <a:pt x="805" y="775"/>
                    <a:pt x="805" y="775"/>
                    <a:pt x="805" y="775"/>
                  </a:cubicBezTo>
                  <a:cubicBezTo>
                    <a:pt x="806" y="775"/>
                    <a:pt x="806" y="775"/>
                    <a:pt x="806" y="775"/>
                  </a:cubicBezTo>
                  <a:cubicBezTo>
                    <a:pt x="811" y="775"/>
                    <a:pt x="816" y="778"/>
                    <a:pt x="818" y="780"/>
                  </a:cubicBezTo>
                  <a:close/>
                  <a:moveTo>
                    <a:pt x="818" y="839"/>
                  </a:moveTo>
                  <a:cubicBezTo>
                    <a:pt x="818" y="1304"/>
                    <a:pt x="818" y="1304"/>
                    <a:pt x="818" y="1304"/>
                  </a:cubicBezTo>
                  <a:cubicBezTo>
                    <a:pt x="817" y="1306"/>
                    <a:pt x="814" y="1307"/>
                    <a:pt x="811" y="1307"/>
                  </a:cubicBezTo>
                  <a:cubicBezTo>
                    <a:pt x="799" y="1307"/>
                    <a:pt x="821" y="1340"/>
                    <a:pt x="815" y="1344"/>
                  </a:cubicBezTo>
                  <a:cubicBezTo>
                    <a:pt x="813" y="1345"/>
                    <a:pt x="809" y="1350"/>
                    <a:pt x="805" y="1356"/>
                  </a:cubicBezTo>
                  <a:cubicBezTo>
                    <a:pt x="805" y="840"/>
                    <a:pt x="805" y="840"/>
                    <a:pt x="805" y="840"/>
                  </a:cubicBezTo>
                  <a:cubicBezTo>
                    <a:pt x="806" y="840"/>
                    <a:pt x="807" y="840"/>
                    <a:pt x="808" y="840"/>
                  </a:cubicBezTo>
                  <a:cubicBezTo>
                    <a:pt x="811" y="840"/>
                    <a:pt x="815" y="839"/>
                    <a:pt x="818" y="839"/>
                  </a:cubicBezTo>
                  <a:close/>
                  <a:moveTo>
                    <a:pt x="805" y="24"/>
                  </a:moveTo>
                  <a:cubicBezTo>
                    <a:pt x="805" y="55"/>
                    <a:pt x="805" y="55"/>
                    <a:pt x="805" y="55"/>
                  </a:cubicBezTo>
                  <a:cubicBezTo>
                    <a:pt x="802" y="58"/>
                    <a:pt x="799" y="62"/>
                    <a:pt x="797" y="65"/>
                  </a:cubicBezTo>
                  <a:cubicBezTo>
                    <a:pt x="792" y="72"/>
                    <a:pt x="783" y="78"/>
                    <a:pt x="773" y="82"/>
                  </a:cubicBezTo>
                  <a:cubicBezTo>
                    <a:pt x="773" y="24"/>
                    <a:pt x="773" y="24"/>
                    <a:pt x="773" y="24"/>
                  </a:cubicBezTo>
                  <a:cubicBezTo>
                    <a:pt x="774" y="24"/>
                    <a:pt x="776" y="24"/>
                    <a:pt x="778" y="24"/>
                  </a:cubicBezTo>
                  <a:cubicBezTo>
                    <a:pt x="786" y="23"/>
                    <a:pt x="795" y="23"/>
                    <a:pt x="805" y="24"/>
                  </a:cubicBezTo>
                  <a:close/>
                  <a:moveTo>
                    <a:pt x="805" y="104"/>
                  </a:moveTo>
                  <a:cubicBezTo>
                    <a:pt x="805" y="128"/>
                    <a:pt x="805" y="128"/>
                    <a:pt x="805" y="128"/>
                  </a:cubicBezTo>
                  <a:cubicBezTo>
                    <a:pt x="794" y="128"/>
                    <a:pt x="781" y="131"/>
                    <a:pt x="773" y="130"/>
                  </a:cubicBezTo>
                  <a:cubicBezTo>
                    <a:pt x="773" y="110"/>
                    <a:pt x="773" y="110"/>
                    <a:pt x="773" y="110"/>
                  </a:cubicBezTo>
                  <a:cubicBezTo>
                    <a:pt x="777" y="104"/>
                    <a:pt x="784" y="104"/>
                    <a:pt x="803" y="104"/>
                  </a:cubicBezTo>
                  <a:cubicBezTo>
                    <a:pt x="804" y="104"/>
                    <a:pt x="805" y="104"/>
                    <a:pt x="805" y="104"/>
                  </a:cubicBezTo>
                  <a:close/>
                  <a:moveTo>
                    <a:pt x="805" y="139"/>
                  </a:moveTo>
                  <a:cubicBezTo>
                    <a:pt x="805" y="153"/>
                    <a:pt x="805" y="153"/>
                    <a:pt x="805" y="153"/>
                  </a:cubicBezTo>
                  <a:cubicBezTo>
                    <a:pt x="805" y="153"/>
                    <a:pt x="805" y="153"/>
                    <a:pt x="804" y="152"/>
                  </a:cubicBezTo>
                  <a:cubicBezTo>
                    <a:pt x="797" y="148"/>
                    <a:pt x="800" y="143"/>
                    <a:pt x="805" y="139"/>
                  </a:cubicBezTo>
                  <a:close/>
                  <a:moveTo>
                    <a:pt x="805" y="250"/>
                  </a:moveTo>
                  <a:cubicBezTo>
                    <a:pt x="805" y="348"/>
                    <a:pt x="805" y="348"/>
                    <a:pt x="805" y="348"/>
                  </a:cubicBezTo>
                  <a:cubicBezTo>
                    <a:pt x="798" y="345"/>
                    <a:pt x="786" y="340"/>
                    <a:pt x="773" y="336"/>
                  </a:cubicBezTo>
                  <a:cubicBezTo>
                    <a:pt x="773" y="225"/>
                    <a:pt x="773" y="225"/>
                    <a:pt x="773" y="225"/>
                  </a:cubicBezTo>
                  <a:cubicBezTo>
                    <a:pt x="779" y="227"/>
                    <a:pt x="785" y="228"/>
                    <a:pt x="789" y="229"/>
                  </a:cubicBezTo>
                  <a:cubicBezTo>
                    <a:pt x="799" y="232"/>
                    <a:pt x="802" y="241"/>
                    <a:pt x="805" y="250"/>
                  </a:cubicBezTo>
                  <a:close/>
                  <a:moveTo>
                    <a:pt x="805" y="388"/>
                  </a:moveTo>
                  <a:cubicBezTo>
                    <a:pt x="805" y="482"/>
                    <a:pt x="805" y="482"/>
                    <a:pt x="805" y="482"/>
                  </a:cubicBezTo>
                  <a:cubicBezTo>
                    <a:pt x="796" y="486"/>
                    <a:pt x="790" y="490"/>
                    <a:pt x="797" y="490"/>
                  </a:cubicBezTo>
                  <a:cubicBezTo>
                    <a:pt x="799" y="490"/>
                    <a:pt x="802" y="491"/>
                    <a:pt x="805" y="492"/>
                  </a:cubicBezTo>
                  <a:cubicBezTo>
                    <a:pt x="805" y="541"/>
                    <a:pt x="805" y="541"/>
                    <a:pt x="805" y="541"/>
                  </a:cubicBezTo>
                  <a:cubicBezTo>
                    <a:pt x="796" y="547"/>
                    <a:pt x="787" y="549"/>
                    <a:pt x="781" y="555"/>
                  </a:cubicBezTo>
                  <a:cubicBezTo>
                    <a:pt x="777" y="559"/>
                    <a:pt x="775" y="563"/>
                    <a:pt x="773" y="568"/>
                  </a:cubicBezTo>
                  <a:cubicBezTo>
                    <a:pt x="773" y="355"/>
                    <a:pt x="773" y="355"/>
                    <a:pt x="773" y="355"/>
                  </a:cubicBezTo>
                  <a:cubicBezTo>
                    <a:pt x="781" y="361"/>
                    <a:pt x="788" y="368"/>
                    <a:pt x="788" y="373"/>
                  </a:cubicBezTo>
                  <a:cubicBezTo>
                    <a:pt x="788" y="384"/>
                    <a:pt x="793" y="391"/>
                    <a:pt x="805" y="388"/>
                  </a:cubicBezTo>
                  <a:close/>
                  <a:moveTo>
                    <a:pt x="805" y="775"/>
                  </a:moveTo>
                  <a:cubicBezTo>
                    <a:pt x="805" y="783"/>
                    <a:pt x="805" y="783"/>
                    <a:pt x="805" y="783"/>
                  </a:cubicBezTo>
                  <a:cubicBezTo>
                    <a:pt x="794" y="781"/>
                    <a:pt x="789" y="774"/>
                    <a:pt x="805" y="775"/>
                  </a:cubicBezTo>
                  <a:close/>
                  <a:moveTo>
                    <a:pt x="805" y="840"/>
                  </a:moveTo>
                  <a:cubicBezTo>
                    <a:pt x="805" y="1356"/>
                    <a:pt x="805" y="1356"/>
                    <a:pt x="805" y="1356"/>
                  </a:cubicBezTo>
                  <a:cubicBezTo>
                    <a:pt x="798" y="1368"/>
                    <a:pt x="789" y="1384"/>
                    <a:pt x="789" y="1384"/>
                  </a:cubicBezTo>
                  <a:cubicBezTo>
                    <a:pt x="789" y="1384"/>
                    <a:pt x="790" y="1402"/>
                    <a:pt x="776" y="1391"/>
                  </a:cubicBezTo>
                  <a:cubicBezTo>
                    <a:pt x="775" y="1390"/>
                    <a:pt x="774" y="1389"/>
                    <a:pt x="773" y="1387"/>
                  </a:cubicBezTo>
                  <a:cubicBezTo>
                    <a:pt x="773" y="1140"/>
                    <a:pt x="773" y="1140"/>
                    <a:pt x="773" y="1140"/>
                  </a:cubicBezTo>
                  <a:cubicBezTo>
                    <a:pt x="779" y="1133"/>
                    <a:pt x="787" y="1128"/>
                    <a:pt x="782" y="1119"/>
                  </a:cubicBezTo>
                  <a:cubicBezTo>
                    <a:pt x="775" y="1105"/>
                    <a:pt x="784" y="1088"/>
                    <a:pt x="775" y="1080"/>
                  </a:cubicBezTo>
                  <a:cubicBezTo>
                    <a:pt x="774" y="1079"/>
                    <a:pt x="773" y="1079"/>
                    <a:pt x="773" y="1078"/>
                  </a:cubicBezTo>
                  <a:cubicBezTo>
                    <a:pt x="773" y="837"/>
                    <a:pt x="773" y="837"/>
                    <a:pt x="773" y="837"/>
                  </a:cubicBezTo>
                  <a:cubicBezTo>
                    <a:pt x="780" y="843"/>
                    <a:pt x="794" y="840"/>
                    <a:pt x="805" y="840"/>
                  </a:cubicBezTo>
                  <a:close/>
                  <a:moveTo>
                    <a:pt x="773" y="782"/>
                  </a:moveTo>
                  <a:cubicBezTo>
                    <a:pt x="773" y="764"/>
                    <a:pt x="773" y="764"/>
                    <a:pt x="773" y="764"/>
                  </a:cubicBezTo>
                  <a:cubicBezTo>
                    <a:pt x="774" y="764"/>
                    <a:pt x="775" y="764"/>
                    <a:pt x="777" y="764"/>
                  </a:cubicBezTo>
                  <a:cubicBezTo>
                    <a:pt x="788" y="763"/>
                    <a:pt x="787" y="782"/>
                    <a:pt x="775" y="782"/>
                  </a:cubicBezTo>
                  <a:cubicBezTo>
                    <a:pt x="774" y="782"/>
                    <a:pt x="773" y="782"/>
                    <a:pt x="773" y="782"/>
                  </a:cubicBezTo>
                  <a:close/>
                  <a:moveTo>
                    <a:pt x="773" y="24"/>
                  </a:moveTo>
                  <a:cubicBezTo>
                    <a:pt x="773" y="82"/>
                    <a:pt x="773" y="82"/>
                    <a:pt x="773" y="82"/>
                  </a:cubicBezTo>
                  <a:cubicBezTo>
                    <a:pt x="762" y="87"/>
                    <a:pt x="751" y="89"/>
                    <a:pt x="743" y="89"/>
                  </a:cubicBezTo>
                  <a:cubicBezTo>
                    <a:pt x="729" y="87"/>
                    <a:pt x="738" y="123"/>
                    <a:pt x="728" y="123"/>
                  </a:cubicBezTo>
                  <a:cubicBezTo>
                    <a:pt x="727" y="123"/>
                    <a:pt x="726" y="123"/>
                    <a:pt x="726" y="123"/>
                  </a:cubicBezTo>
                  <a:cubicBezTo>
                    <a:pt x="726" y="19"/>
                    <a:pt x="726" y="19"/>
                    <a:pt x="726" y="19"/>
                  </a:cubicBezTo>
                  <a:cubicBezTo>
                    <a:pt x="729" y="18"/>
                    <a:pt x="731" y="18"/>
                    <a:pt x="734" y="19"/>
                  </a:cubicBezTo>
                  <a:cubicBezTo>
                    <a:pt x="753" y="19"/>
                    <a:pt x="754" y="25"/>
                    <a:pt x="773" y="24"/>
                  </a:cubicBezTo>
                  <a:close/>
                  <a:moveTo>
                    <a:pt x="773" y="110"/>
                  </a:moveTo>
                  <a:cubicBezTo>
                    <a:pt x="770" y="112"/>
                    <a:pt x="769" y="116"/>
                    <a:pt x="767" y="121"/>
                  </a:cubicBezTo>
                  <a:cubicBezTo>
                    <a:pt x="765" y="127"/>
                    <a:pt x="767" y="130"/>
                    <a:pt x="773" y="130"/>
                  </a:cubicBezTo>
                  <a:cubicBezTo>
                    <a:pt x="773" y="110"/>
                    <a:pt x="773" y="110"/>
                    <a:pt x="773" y="110"/>
                  </a:cubicBezTo>
                  <a:close/>
                  <a:moveTo>
                    <a:pt x="773" y="225"/>
                  </a:moveTo>
                  <a:cubicBezTo>
                    <a:pt x="773" y="336"/>
                    <a:pt x="773" y="336"/>
                    <a:pt x="773" y="336"/>
                  </a:cubicBezTo>
                  <a:cubicBezTo>
                    <a:pt x="758" y="331"/>
                    <a:pt x="743" y="327"/>
                    <a:pt x="732" y="326"/>
                  </a:cubicBezTo>
                  <a:cubicBezTo>
                    <a:pt x="729" y="326"/>
                    <a:pt x="727" y="326"/>
                    <a:pt x="726" y="326"/>
                  </a:cubicBezTo>
                  <a:cubicBezTo>
                    <a:pt x="726" y="306"/>
                    <a:pt x="726" y="306"/>
                    <a:pt x="726" y="306"/>
                  </a:cubicBezTo>
                  <a:cubicBezTo>
                    <a:pt x="743" y="303"/>
                    <a:pt x="739" y="289"/>
                    <a:pt x="750" y="280"/>
                  </a:cubicBezTo>
                  <a:cubicBezTo>
                    <a:pt x="762" y="271"/>
                    <a:pt x="762" y="271"/>
                    <a:pt x="743" y="258"/>
                  </a:cubicBezTo>
                  <a:cubicBezTo>
                    <a:pt x="738" y="254"/>
                    <a:pt x="732" y="251"/>
                    <a:pt x="726" y="249"/>
                  </a:cubicBezTo>
                  <a:cubicBezTo>
                    <a:pt x="726" y="210"/>
                    <a:pt x="726" y="210"/>
                    <a:pt x="726" y="210"/>
                  </a:cubicBezTo>
                  <a:cubicBezTo>
                    <a:pt x="734" y="214"/>
                    <a:pt x="756" y="221"/>
                    <a:pt x="773" y="225"/>
                  </a:cubicBezTo>
                  <a:close/>
                  <a:moveTo>
                    <a:pt x="773" y="355"/>
                  </a:moveTo>
                  <a:cubicBezTo>
                    <a:pt x="773" y="568"/>
                    <a:pt x="773" y="568"/>
                    <a:pt x="773" y="568"/>
                  </a:cubicBezTo>
                  <a:cubicBezTo>
                    <a:pt x="769" y="574"/>
                    <a:pt x="765" y="580"/>
                    <a:pt x="756" y="580"/>
                  </a:cubicBezTo>
                  <a:cubicBezTo>
                    <a:pt x="742" y="580"/>
                    <a:pt x="734" y="612"/>
                    <a:pt x="734" y="624"/>
                  </a:cubicBezTo>
                  <a:cubicBezTo>
                    <a:pt x="734" y="629"/>
                    <a:pt x="731" y="632"/>
                    <a:pt x="726" y="636"/>
                  </a:cubicBezTo>
                  <a:cubicBezTo>
                    <a:pt x="726" y="342"/>
                    <a:pt x="726" y="342"/>
                    <a:pt x="726" y="342"/>
                  </a:cubicBezTo>
                  <a:cubicBezTo>
                    <a:pt x="727" y="341"/>
                    <a:pt x="729" y="341"/>
                    <a:pt x="732" y="341"/>
                  </a:cubicBezTo>
                  <a:cubicBezTo>
                    <a:pt x="744" y="339"/>
                    <a:pt x="761" y="346"/>
                    <a:pt x="773" y="355"/>
                  </a:cubicBezTo>
                  <a:close/>
                  <a:moveTo>
                    <a:pt x="773" y="764"/>
                  </a:moveTo>
                  <a:cubicBezTo>
                    <a:pt x="773" y="782"/>
                    <a:pt x="773" y="782"/>
                    <a:pt x="773" y="782"/>
                  </a:cubicBezTo>
                  <a:cubicBezTo>
                    <a:pt x="762" y="780"/>
                    <a:pt x="752" y="766"/>
                    <a:pt x="773" y="764"/>
                  </a:cubicBezTo>
                  <a:close/>
                  <a:moveTo>
                    <a:pt x="773" y="837"/>
                  </a:moveTo>
                  <a:cubicBezTo>
                    <a:pt x="773" y="1078"/>
                    <a:pt x="773" y="1078"/>
                    <a:pt x="773" y="1078"/>
                  </a:cubicBezTo>
                  <a:cubicBezTo>
                    <a:pt x="764" y="1069"/>
                    <a:pt x="753" y="1050"/>
                    <a:pt x="739" y="1050"/>
                  </a:cubicBezTo>
                  <a:cubicBezTo>
                    <a:pt x="725" y="1050"/>
                    <a:pt x="728" y="1036"/>
                    <a:pt x="728" y="1024"/>
                  </a:cubicBezTo>
                  <a:cubicBezTo>
                    <a:pt x="728" y="1022"/>
                    <a:pt x="727" y="1020"/>
                    <a:pt x="726" y="1018"/>
                  </a:cubicBezTo>
                  <a:cubicBezTo>
                    <a:pt x="726" y="892"/>
                    <a:pt x="726" y="892"/>
                    <a:pt x="726" y="892"/>
                  </a:cubicBezTo>
                  <a:cubicBezTo>
                    <a:pt x="727" y="889"/>
                    <a:pt x="727" y="886"/>
                    <a:pt x="726" y="883"/>
                  </a:cubicBezTo>
                  <a:cubicBezTo>
                    <a:pt x="726" y="841"/>
                    <a:pt x="726" y="841"/>
                    <a:pt x="726" y="841"/>
                  </a:cubicBezTo>
                  <a:cubicBezTo>
                    <a:pt x="732" y="841"/>
                    <a:pt x="739" y="841"/>
                    <a:pt x="743" y="838"/>
                  </a:cubicBezTo>
                  <a:cubicBezTo>
                    <a:pt x="754" y="832"/>
                    <a:pt x="764" y="819"/>
                    <a:pt x="769" y="832"/>
                  </a:cubicBezTo>
                  <a:cubicBezTo>
                    <a:pt x="770" y="834"/>
                    <a:pt x="771" y="835"/>
                    <a:pt x="773" y="837"/>
                  </a:cubicBezTo>
                  <a:close/>
                  <a:moveTo>
                    <a:pt x="773" y="1140"/>
                  </a:moveTo>
                  <a:cubicBezTo>
                    <a:pt x="773" y="1387"/>
                    <a:pt x="773" y="1387"/>
                    <a:pt x="773" y="1387"/>
                  </a:cubicBezTo>
                  <a:cubicBezTo>
                    <a:pt x="760" y="1373"/>
                    <a:pt x="751" y="1342"/>
                    <a:pt x="746" y="1332"/>
                  </a:cubicBezTo>
                  <a:cubicBezTo>
                    <a:pt x="741" y="1322"/>
                    <a:pt x="747" y="1320"/>
                    <a:pt x="755" y="1307"/>
                  </a:cubicBezTo>
                  <a:cubicBezTo>
                    <a:pt x="763" y="1294"/>
                    <a:pt x="762" y="1284"/>
                    <a:pt x="754" y="1261"/>
                  </a:cubicBezTo>
                  <a:cubicBezTo>
                    <a:pt x="746" y="1237"/>
                    <a:pt x="749" y="1219"/>
                    <a:pt x="760" y="1210"/>
                  </a:cubicBezTo>
                  <a:cubicBezTo>
                    <a:pt x="772" y="1201"/>
                    <a:pt x="765" y="1171"/>
                    <a:pt x="765" y="1154"/>
                  </a:cubicBezTo>
                  <a:cubicBezTo>
                    <a:pt x="765" y="1148"/>
                    <a:pt x="769" y="1143"/>
                    <a:pt x="773" y="1140"/>
                  </a:cubicBezTo>
                  <a:close/>
                  <a:moveTo>
                    <a:pt x="726" y="758"/>
                  </a:moveTo>
                  <a:cubicBezTo>
                    <a:pt x="726" y="748"/>
                    <a:pt x="726" y="748"/>
                    <a:pt x="726" y="748"/>
                  </a:cubicBezTo>
                  <a:cubicBezTo>
                    <a:pt x="738" y="749"/>
                    <a:pt x="746" y="759"/>
                    <a:pt x="734" y="759"/>
                  </a:cubicBezTo>
                  <a:cubicBezTo>
                    <a:pt x="731" y="759"/>
                    <a:pt x="728" y="759"/>
                    <a:pt x="726" y="758"/>
                  </a:cubicBezTo>
                  <a:close/>
                  <a:moveTo>
                    <a:pt x="726" y="727"/>
                  </a:moveTo>
                  <a:cubicBezTo>
                    <a:pt x="726" y="711"/>
                    <a:pt x="726" y="711"/>
                    <a:pt x="726" y="711"/>
                  </a:cubicBezTo>
                  <a:cubicBezTo>
                    <a:pt x="739" y="716"/>
                    <a:pt x="748" y="735"/>
                    <a:pt x="738" y="729"/>
                  </a:cubicBezTo>
                  <a:cubicBezTo>
                    <a:pt x="733" y="726"/>
                    <a:pt x="729" y="726"/>
                    <a:pt x="726" y="727"/>
                  </a:cubicBezTo>
                  <a:close/>
                  <a:moveTo>
                    <a:pt x="726" y="282"/>
                  </a:moveTo>
                  <a:cubicBezTo>
                    <a:pt x="727" y="282"/>
                    <a:pt x="729" y="281"/>
                    <a:pt x="731" y="280"/>
                  </a:cubicBezTo>
                  <a:cubicBezTo>
                    <a:pt x="742" y="272"/>
                    <a:pt x="735" y="265"/>
                    <a:pt x="726" y="265"/>
                  </a:cubicBezTo>
                  <a:cubicBezTo>
                    <a:pt x="726" y="282"/>
                    <a:pt x="726" y="282"/>
                    <a:pt x="726" y="282"/>
                  </a:cubicBezTo>
                  <a:close/>
                  <a:moveTo>
                    <a:pt x="726" y="203"/>
                  </a:moveTo>
                  <a:cubicBezTo>
                    <a:pt x="726" y="194"/>
                    <a:pt x="726" y="194"/>
                    <a:pt x="726" y="194"/>
                  </a:cubicBezTo>
                  <a:cubicBezTo>
                    <a:pt x="733" y="198"/>
                    <a:pt x="735" y="201"/>
                    <a:pt x="726" y="203"/>
                  </a:cubicBezTo>
                  <a:cubicBezTo>
                    <a:pt x="726" y="203"/>
                    <a:pt x="726" y="203"/>
                    <a:pt x="726" y="203"/>
                  </a:cubicBezTo>
                  <a:close/>
                  <a:moveTo>
                    <a:pt x="726" y="19"/>
                  </a:moveTo>
                  <a:cubicBezTo>
                    <a:pt x="726" y="123"/>
                    <a:pt x="726" y="123"/>
                    <a:pt x="726" y="123"/>
                  </a:cubicBezTo>
                  <a:cubicBezTo>
                    <a:pt x="717" y="126"/>
                    <a:pt x="708" y="144"/>
                    <a:pt x="695" y="149"/>
                  </a:cubicBezTo>
                  <a:cubicBezTo>
                    <a:pt x="695" y="77"/>
                    <a:pt x="695" y="77"/>
                    <a:pt x="695" y="77"/>
                  </a:cubicBezTo>
                  <a:cubicBezTo>
                    <a:pt x="708" y="74"/>
                    <a:pt x="709" y="68"/>
                    <a:pt x="695" y="66"/>
                  </a:cubicBezTo>
                  <a:cubicBezTo>
                    <a:pt x="695" y="25"/>
                    <a:pt x="695" y="25"/>
                    <a:pt x="695" y="25"/>
                  </a:cubicBezTo>
                  <a:cubicBezTo>
                    <a:pt x="706" y="22"/>
                    <a:pt x="716" y="19"/>
                    <a:pt x="726" y="19"/>
                  </a:cubicBezTo>
                  <a:close/>
                  <a:moveTo>
                    <a:pt x="726" y="194"/>
                  </a:moveTo>
                  <a:cubicBezTo>
                    <a:pt x="726" y="203"/>
                    <a:pt x="726" y="203"/>
                    <a:pt x="726" y="203"/>
                  </a:cubicBezTo>
                  <a:cubicBezTo>
                    <a:pt x="720" y="205"/>
                    <a:pt x="721" y="207"/>
                    <a:pt x="726" y="210"/>
                  </a:cubicBezTo>
                  <a:cubicBezTo>
                    <a:pt x="726" y="249"/>
                    <a:pt x="726" y="249"/>
                    <a:pt x="726" y="249"/>
                  </a:cubicBezTo>
                  <a:cubicBezTo>
                    <a:pt x="716" y="246"/>
                    <a:pt x="705" y="245"/>
                    <a:pt x="695" y="244"/>
                  </a:cubicBezTo>
                  <a:cubicBezTo>
                    <a:pt x="695" y="186"/>
                    <a:pt x="695" y="186"/>
                    <a:pt x="695" y="186"/>
                  </a:cubicBezTo>
                  <a:cubicBezTo>
                    <a:pt x="706" y="188"/>
                    <a:pt x="718" y="191"/>
                    <a:pt x="726" y="194"/>
                  </a:cubicBezTo>
                  <a:close/>
                  <a:moveTo>
                    <a:pt x="726" y="265"/>
                  </a:moveTo>
                  <a:cubicBezTo>
                    <a:pt x="726" y="282"/>
                    <a:pt x="726" y="282"/>
                    <a:pt x="726" y="282"/>
                  </a:cubicBezTo>
                  <a:cubicBezTo>
                    <a:pt x="715" y="285"/>
                    <a:pt x="709" y="274"/>
                    <a:pt x="721" y="266"/>
                  </a:cubicBezTo>
                  <a:cubicBezTo>
                    <a:pt x="723" y="266"/>
                    <a:pt x="724" y="266"/>
                    <a:pt x="726" y="265"/>
                  </a:cubicBezTo>
                  <a:close/>
                  <a:moveTo>
                    <a:pt x="726" y="306"/>
                  </a:moveTo>
                  <a:cubicBezTo>
                    <a:pt x="726" y="326"/>
                    <a:pt x="726" y="326"/>
                    <a:pt x="726" y="326"/>
                  </a:cubicBezTo>
                  <a:cubicBezTo>
                    <a:pt x="709" y="322"/>
                    <a:pt x="706" y="307"/>
                    <a:pt x="724" y="306"/>
                  </a:cubicBezTo>
                  <a:cubicBezTo>
                    <a:pt x="724" y="306"/>
                    <a:pt x="725" y="306"/>
                    <a:pt x="726" y="306"/>
                  </a:cubicBezTo>
                  <a:close/>
                  <a:moveTo>
                    <a:pt x="726" y="342"/>
                  </a:moveTo>
                  <a:cubicBezTo>
                    <a:pt x="726" y="636"/>
                    <a:pt x="726" y="636"/>
                    <a:pt x="726" y="636"/>
                  </a:cubicBezTo>
                  <a:cubicBezTo>
                    <a:pt x="718" y="642"/>
                    <a:pt x="707" y="648"/>
                    <a:pt x="703" y="654"/>
                  </a:cubicBezTo>
                  <a:cubicBezTo>
                    <a:pt x="697" y="664"/>
                    <a:pt x="702" y="675"/>
                    <a:pt x="702" y="693"/>
                  </a:cubicBezTo>
                  <a:cubicBezTo>
                    <a:pt x="702" y="703"/>
                    <a:pt x="700" y="707"/>
                    <a:pt x="695" y="704"/>
                  </a:cubicBezTo>
                  <a:cubicBezTo>
                    <a:pt x="695" y="463"/>
                    <a:pt x="695" y="463"/>
                    <a:pt x="695" y="463"/>
                  </a:cubicBezTo>
                  <a:cubicBezTo>
                    <a:pt x="699" y="470"/>
                    <a:pt x="704" y="471"/>
                    <a:pt x="704" y="459"/>
                  </a:cubicBezTo>
                  <a:cubicBezTo>
                    <a:pt x="706" y="434"/>
                    <a:pt x="706" y="419"/>
                    <a:pt x="716" y="419"/>
                  </a:cubicBezTo>
                  <a:cubicBezTo>
                    <a:pt x="726" y="419"/>
                    <a:pt x="717" y="406"/>
                    <a:pt x="714" y="388"/>
                  </a:cubicBezTo>
                  <a:cubicBezTo>
                    <a:pt x="710" y="371"/>
                    <a:pt x="706" y="348"/>
                    <a:pt x="726" y="342"/>
                  </a:cubicBezTo>
                  <a:close/>
                  <a:moveTo>
                    <a:pt x="726" y="711"/>
                  </a:moveTo>
                  <a:cubicBezTo>
                    <a:pt x="726" y="727"/>
                    <a:pt x="726" y="727"/>
                    <a:pt x="726" y="727"/>
                  </a:cubicBezTo>
                  <a:cubicBezTo>
                    <a:pt x="721" y="729"/>
                    <a:pt x="717" y="731"/>
                    <a:pt x="713" y="729"/>
                  </a:cubicBezTo>
                  <a:cubicBezTo>
                    <a:pt x="705" y="725"/>
                    <a:pt x="708" y="712"/>
                    <a:pt x="720" y="710"/>
                  </a:cubicBezTo>
                  <a:cubicBezTo>
                    <a:pt x="722" y="710"/>
                    <a:pt x="724" y="710"/>
                    <a:pt x="726" y="711"/>
                  </a:cubicBezTo>
                  <a:close/>
                  <a:moveTo>
                    <a:pt x="726" y="748"/>
                  </a:moveTo>
                  <a:cubicBezTo>
                    <a:pt x="726" y="758"/>
                    <a:pt x="726" y="758"/>
                    <a:pt x="726" y="758"/>
                  </a:cubicBezTo>
                  <a:cubicBezTo>
                    <a:pt x="717" y="755"/>
                    <a:pt x="712" y="748"/>
                    <a:pt x="723" y="748"/>
                  </a:cubicBezTo>
                  <a:cubicBezTo>
                    <a:pt x="724" y="748"/>
                    <a:pt x="725" y="748"/>
                    <a:pt x="726" y="748"/>
                  </a:cubicBezTo>
                  <a:close/>
                  <a:moveTo>
                    <a:pt x="726" y="841"/>
                  </a:moveTo>
                  <a:cubicBezTo>
                    <a:pt x="726" y="883"/>
                    <a:pt x="726" y="883"/>
                    <a:pt x="726" y="883"/>
                  </a:cubicBezTo>
                  <a:cubicBezTo>
                    <a:pt x="724" y="877"/>
                    <a:pt x="721" y="872"/>
                    <a:pt x="719" y="867"/>
                  </a:cubicBezTo>
                  <a:cubicBezTo>
                    <a:pt x="716" y="861"/>
                    <a:pt x="706" y="862"/>
                    <a:pt x="695" y="862"/>
                  </a:cubicBezTo>
                  <a:cubicBezTo>
                    <a:pt x="695" y="841"/>
                    <a:pt x="695" y="841"/>
                    <a:pt x="695" y="841"/>
                  </a:cubicBezTo>
                  <a:cubicBezTo>
                    <a:pt x="698" y="842"/>
                    <a:pt x="702" y="842"/>
                    <a:pt x="704" y="841"/>
                  </a:cubicBezTo>
                  <a:cubicBezTo>
                    <a:pt x="710" y="839"/>
                    <a:pt x="718" y="840"/>
                    <a:pt x="726" y="841"/>
                  </a:cubicBezTo>
                  <a:close/>
                  <a:moveTo>
                    <a:pt x="726" y="892"/>
                  </a:moveTo>
                  <a:cubicBezTo>
                    <a:pt x="726" y="1018"/>
                    <a:pt x="726" y="1018"/>
                    <a:pt x="726" y="1018"/>
                  </a:cubicBezTo>
                  <a:cubicBezTo>
                    <a:pt x="720" y="1007"/>
                    <a:pt x="704" y="994"/>
                    <a:pt x="695" y="982"/>
                  </a:cubicBezTo>
                  <a:cubicBezTo>
                    <a:pt x="695" y="927"/>
                    <a:pt x="695" y="927"/>
                    <a:pt x="695" y="927"/>
                  </a:cubicBezTo>
                  <a:cubicBezTo>
                    <a:pt x="696" y="927"/>
                    <a:pt x="696" y="927"/>
                    <a:pt x="697" y="927"/>
                  </a:cubicBezTo>
                  <a:cubicBezTo>
                    <a:pt x="711" y="920"/>
                    <a:pt x="704" y="901"/>
                    <a:pt x="719" y="897"/>
                  </a:cubicBezTo>
                  <a:cubicBezTo>
                    <a:pt x="722" y="896"/>
                    <a:pt x="725" y="894"/>
                    <a:pt x="726" y="892"/>
                  </a:cubicBezTo>
                  <a:close/>
                  <a:moveTo>
                    <a:pt x="695" y="745"/>
                  </a:moveTo>
                  <a:cubicBezTo>
                    <a:pt x="695" y="732"/>
                    <a:pt x="695" y="732"/>
                    <a:pt x="695" y="732"/>
                  </a:cubicBezTo>
                  <a:cubicBezTo>
                    <a:pt x="707" y="735"/>
                    <a:pt x="713" y="748"/>
                    <a:pt x="700" y="746"/>
                  </a:cubicBezTo>
                  <a:cubicBezTo>
                    <a:pt x="698" y="746"/>
                    <a:pt x="697" y="746"/>
                    <a:pt x="695" y="745"/>
                  </a:cubicBezTo>
                  <a:close/>
                  <a:moveTo>
                    <a:pt x="695" y="331"/>
                  </a:moveTo>
                  <a:cubicBezTo>
                    <a:pt x="695" y="323"/>
                    <a:pt x="695" y="323"/>
                    <a:pt x="695" y="323"/>
                  </a:cubicBezTo>
                  <a:cubicBezTo>
                    <a:pt x="698" y="327"/>
                    <a:pt x="699" y="331"/>
                    <a:pt x="695" y="331"/>
                  </a:cubicBezTo>
                  <a:close/>
                  <a:moveTo>
                    <a:pt x="695" y="178"/>
                  </a:moveTo>
                  <a:cubicBezTo>
                    <a:pt x="695" y="162"/>
                    <a:pt x="695" y="162"/>
                    <a:pt x="695" y="162"/>
                  </a:cubicBezTo>
                  <a:cubicBezTo>
                    <a:pt x="707" y="165"/>
                    <a:pt x="714" y="169"/>
                    <a:pt x="707" y="173"/>
                  </a:cubicBezTo>
                  <a:cubicBezTo>
                    <a:pt x="704" y="175"/>
                    <a:pt x="700" y="177"/>
                    <a:pt x="695" y="178"/>
                  </a:cubicBezTo>
                  <a:close/>
                  <a:moveTo>
                    <a:pt x="695" y="25"/>
                  </a:moveTo>
                  <a:cubicBezTo>
                    <a:pt x="695" y="66"/>
                    <a:pt x="695" y="66"/>
                    <a:pt x="695" y="66"/>
                  </a:cubicBezTo>
                  <a:cubicBezTo>
                    <a:pt x="693" y="66"/>
                    <a:pt x="689" y="65"/>
                    <a:pt x="685" y="65"/>
                  </a:cubicBezTo>
                  <a:cubicBezTo>
                    <a:pt x="681" y="65"/>
                    <a:pt x="677" y="65"/>
                    <a:pt x="674" y="66"/>
                  </a:cubicBezTo>
                  <a:cubicBezTo>
                    <a:pt x="674" y="32"/>
                    <a:pt x="674" y="32"/>
                    <a:pt x="674" y="32"/>
                  </a:cubicBezTo>
                  <a:cubicBezTo>
                    <a:pt x="681" y="30"/>
                    <a:pt x="688" y="27"/>
                    <a:pt x="695" y="25"/>
                  </a:cubicBezTo>
                  <a:close/>
                  <a:moveTo>
                    <a:pt x="695" y="77"/>
                  </a:moveTo>
                  <a:cubicBezTo>
                    <a:pt x="695" y="149"/>
                    <a:pt x="695" y="149"/>
                    <a:pt x="695" y="149"/>
                  </a:cubicBezTo>
                  <a:cubicBezTo>
                    <a:pt x="693" y="149"/>
                    <a:pt x="691" y="150"/>
                    <a:pt x="689" y="150"/>
                  </a:cubicBezTo>
                  <a:cubicBezTo>
                    <a:pt x="685" y="150"/>
                    <a:pt x="679" y="150"/>
                    <a:pt x="674" y="151"/>
                  </a:cubicBezTo>
                  <a:cubicBezTo>
                    <a:pt x="674" y="81"/>
                    <a:pt x="674" y="81"/>
                    <a:pt x="674" y="81"/>
                  </a:cubicBezTo>
                  <a:cubicBezTo>
                    <a:pt x="674" y="81"/>
                    <a:pt x="675" y="81"/>
                    <a:pt x="676" y="81"/>
                  </a:cubicBezTo>
                  <a:cubicBezTo>
                    <a:pt x="684" y="80"/>
                    <a:pt x="690" y="79"/>
                    <a:pt x="695" y="77"/>
                  </a:cubicBezTo>
                  <a:close/>
                  <a:moveTo>
                    <a:pt x="695" y="162"/>
                  </a:moveTo>
                  <a:cubicBezTo>
                    <a:pt x="695" y="178"/>
                    <a:pt x="695" y="178"/>
                    <a:pt x="695" y="178"/>
                  </a:cubicBezTo>
                  <a:cubicBezTo>
                    <a:pt x="689" y="179"/>
                    <a:pt x="681" y="179"/>
                    <a:pt x="674" y="178"/>
                  </a:cubicBezTo>
                  <a:cubicBezTo>
                    <a:pt x="674" y="159"/>
                    <a:pt x="674" y="159"/>
                    <a:pt x="674" y="159"/>
                  </a:cubicBezTo>
                  <a:cubicBezTo>
                    <a:pt x="681" y="160"/>
                    <a:pt x="689" y="161"/>
                    <a:pt x="695" y="162"/>
                  </a:cubicBezTo>
                  <a:close/>
                  <a:moveTo>
                    <a:pt x="695" y="186"/>
                  </a:moveTo>
                  <a:cubicBezTo>
                    <a:pt x="695" y="244"/>
                    <a:pt x="695" y="244"/>
                    <a:pt x="695" y="244"/>
                  </a:cubicBezTo>
                  <a:cubicBezTo>
                    <a:pt x="688" y="243"/>
                    <a:pt x="682" y="243"/>
                    <a:pt x="677" y="243"/>
                  </a:cubicBezTo>
                  <a:cubicBezTo>
                    <a:pt x="676" y="243"/>
                    <a:pt x="675" y="243"/>
                    <a:pt x="674" y="243"/>
                  </a:cubicBezTo>
                  <a:cubicBezTo>
                    <a:pt x="674" y="185"/>
                    <a:pt x="674" y="185"/>
                    <a:pt x="674" y="185"/>
                  </a:cubicBezTo>
                  <a:cubicBezTo>
                    <a:pt x="675" y="185"/>
                    <a:pt x="677" y="185"/>
                    <a:pt x="678" y="185"/>
                  </a:cubicBezTo>
                  <a:cubicBezTo>
                    <a:pt x="683" y="185"/>
                    <a:pt x="689" y="185"/>
                    <a:pt x="695" y="186"/>
                  </a:cubicBezTo>
                  <a:close/>
                  <a:moveTo>
                    <a:pt x="695" y="323"/>
                  </a:moveTo>
                  <a:cubicBezTo>
                    <a:pt x="695" y="331"/>
                    <a:pt x="695" y="331"/>
                    <a:pt x="695" y="331"/>
                  </a:cubicBezTo>
                  <a:cubicBezTo>
                    <a:pt x="694" y="331"/>
                    <a:pt x="693" y="331"/>
                    <a:pt x="691" y="330"/>
                  </a:cubicBezTo>
                  <a:cubicBezTo>
                    <a:pt x="685" y="328"/>
                    <a:pt x="679" y="330"/>
                    <a:pt x="674" y="332"/>
                  </a:cubicBezTo>
                  <a:cubicBezTo>
                    <a:pt x="674" y="307"/>
                    <a:pt x="674" y="307"/>
                    <a:pt x="674" y="307"/>
                  </a:cubicBezTo>
                  <a:cubicBezTo>
                    <a:pt x="682" y="309"/>
                    <a:pt x="691" y="317"/>
                    <a:pt x="695" y="323"/>
                  </a:cubicBezTo>
                  <a:close/>
                  <a:moveTo>
                    <a:pt x="695" y="463"/>
                  </a:moveTo>
                  <a:cubicBezTo>
                    <a:pt x="695" y="704"/>
                    <a:pt x="695" y="704"/>
                    <a:pt x="695" y="704"/>
                  </a:cubicBezTo>
                  <a:cubicBezTo>
                    <a:pt x="692" y="703"/>
                    <a:pt x="687" y="697"/>
                    <a:pt x="680" y="688"/>
                  </a:cubicBezTo>
                  <a:cubicBezTo>
                    <a:pt x="678" y="685"/>
                    <a:pt x="676" y="683"/>
                    <a:pt x="674" y="681"/>
                  </a:cubicBezTo>
                  <a:cubicBezTo>
                    <a:pt x="674" y="428"/>
                    <a:pt x="674" y="428"/>
                    <a:pt x="674" y="428"/>
                  </a:cubicBezTo>
                  <a:cubicBezTo>
                    <a:pt x="682" y="431"/>
                    <a:pt x="688" y="435"/>
                    <a:pt x="688" y="441"/>
                  </a:cubicBezTo>
                  <a:cubicBezTo>
                    <a:pt x="688" y="447"/>
                    <a:pt x="691" y="457"/>
                    <a:pt x="695" y="463"/>
                  </a:cubicBezTo>
                  <a:close/>
                  <a:moveTo>
                    <a:pt x="695" y="732"/>
                  </a:moveTo>
                  <a:cubicBezTo>
                    <a:pt x="695" y="745"/>
                    <a:pt x="695" y="745"/>
                    <a:pt x="695" y="745"/>
                  </a:cubicBezTo>
                  <a:cubicBezTo>
                    <a:pt x="683" y="742"/>
                    <a:pt x="677" y="730"/>
                    <a:pt x="691" y="732"/>
                  </a:cubicBezTo>
                  <a:cubicBezTo>
                    <a:pt x="693" y="732"/>
                    <a:pt x="694" y="732"/>
                    <a:pt x="695" y="732"/>
                  </a:cubicBezTo>
                  <a:close/>
                  <a:moveTo>
                    <a:pt x="695" y="841"/>
                  </a:moveTo>
                  <a:cubicBezTo>
                    <a:pt x="695" y="862"/>
                    <a:pt x="695" y="862"/>
                    <a:pt x="695" y="862"/>
                  </a:cubicBezTo>
                  <a:cubicBezTo>
                    <a:pt x="686" y="862"/>
                    <a:pt x="678" y="861"/>
                    <a:pt x="675" y="857"/>
                  </a:cubicBezTo>
                  <a:cubicBezTo>
                    <a:pt x="674" y="856"/>
                    <a:pt x="674" y="856"/>
                    <a:pt x="674" y="855"/>
                  </a:cubicBezTo>
                  <a:cubicBezTo>
                    <a:pt x="674" y="824"/>
                    <a:pt x="674" y="824"/>
                    <a:pt x="674" y="824"/>
                  </a:cubicBezTo>
                  <a:cubicBezTo>
                    <a:pt x="679" y="833"/>
                    <a:pt x="687" y="840"/>
                    <a:pt x="695" y="841"/>
                  </a:cubicBezTo>
                  <a:close/>
                  <a:moveTo>
                    <a:pt x="695" y="927"/>
                  </a:moveTo>
                  <a:cubicBezTo>
                    <a:pt x="695" y="982"/>
                    <a:pt x="695" y="982"/>
                    <a:pt x="695" y="982"/>
                  </a:cubicBezTo>
                  <a:cubicBezTo>
                    <a:pt x="694" y="980"/>
                    <a:pt x="692" y="978"/>
                    <a:pt x="691" y="976"/>
                  </a:cubicBezTo>
                  <a:cubicBezTo>
                    <a:pt x="684" y="961"/>
                    <a:pt x="682" y="935"/>
                    <a:pt x="695" y="927"/>
                  </a:cubicBezTo>
                  <a:close/>
                  <a:moveTo>
                    <a:pt x="674" y="345"/>
                  </a:moveTo>
                  <a:cubicBezTo>
                    <a:pt x="674" y="342"/>
                    <a:pt x="674" y="342"/>
                    <a:pt x="674" y="342"/>
                  </a:cubicBezTo>
                  <a:cubicBezTo>
                    <a:pt x="674" y="341"/>
                    <a:pt x="677" y="339"/>
                    <a:pt x="682" y="338"/>
                  </a:cubicBezTo>
                  <a:cubicBezTo>
                    <a:pt x="699" y="334"/>
                    <a:pt x="697" y="347"/>
                    <a:pt x="689" y="350"/>
                  </a:cubicBezTo>
                  <a:cubicBezTo>
                    <a:pt x="684" y="352"/>
                    <a:pt x="675" y="349"/>
                    <a:pt x="674" y="345"/>
                  </a:cubicBezTo>
                  <a:close/>
                  <a:moveTo>
                    <a:pt x="674" y="296"/>
                  </a:moveTo>
                  <a:cubicBezTo>
                    <a:pt x="674" y="252"/>
                    <a:pt x="674" y="252"/>
                    <a:pt x="674" y="252"/>
                  </a:cubicBezTo>
                  <a:cubicBezTo>
                    <a:pt x="675" y="252"/>
                    <a:pt x="676" y="252"/>
                    <a:pt x="677" y="252"/>
                  </a:cubicBezTo>
                  <a:cubicBezTo>
                    <a:pt x="691" y="254"/>
                    <a:pt x="699" y="295"/>
                    <a:pt x="684" y="295"/>
                  </a:cubicBezTo>
                  <a:cubicBezTo>
                    <a:pt x="680" y="295"/>
                    <a:pt x="677" y="296"/>
                    <a:pt x="674" y="296"/>
                  </a:cubicBezTo>
                  <a:close/>
                  <a:moveTo>
                    <a:pt x="674" y="32"/>
                  </a:moveTo>
                  <a:cubicBezTo>
                    <a:pt x="674" y="66"/>
                    <a:pt x="674" y="66"/>
                    <a:pt x="674" y="66"/>
                  </a:cubicBezTo>
                  <a:cubicBezTo>
                    <a:pt x="652" y="66"/>
                    <a:pt x="650" y="68"/>
                    <a:pt x="633" y="63"/>
                  </a:cubicBezTo>
                  <a:cubicBezTo>
                    <a:pt x="631" y="62"/>
                    <a:pt x="628" y="61"/>
                    <a:pt x="626" y="60"/>
                  </a:cubicBezTo>
                  <a:cubicBezTo>
                    <a:pt x="626" y="43"/>
                    <a:pt x="626" y="43"/>
                    <a:pt x="626" y="43"/>
                  </a:cubicBezTo>
                  <a:cubicBezTo>
                    <a:pt x="627" y="43"/>
                    <a:pt x="628" y="43"/>
                    <a:pt x="629" y="43"/>
                  </a:cubicBezTo>
                  <a:cubicBezTo>
                    <a:pt x="643" y="43"/>
                    <a:pt x="658" y="38"/>
                    <a:pt x="674" y="32"/>
                  </a:cubicBezTo>
                  <a:close/>
                  <a:moveTo>
                    <a:pt x="674" y="81"/>
                  </a:moveTo>
                  <a:cubicBezTo>
                    <a:pt x="674" y="151"/>
                    <a:pt x="674" y="151"/>
                    <a:pt x="674" y="151"/>
                  </a:cubicBezTo>
                  <a:cubicBezTo>
                    <a:pt x="656" y="153"/>
                    <a:pt x="635" y="157"/>
                    <a:pt x="637" y="145"/>
                  </a:cubicBezTo>
                  <a:cubicBezTo>
                    <a:pt x="639" y="129"/>
                    <a:pt x="649" y="117"/>
                    <a:pt x="664" y="112"/>
                  </a:cubicBezTo>
                  <a:cubicBezTo>
                    <a:pt x="679" y="107"/>
                    <a:pt x="645" y="85"/>
                    <a:pt x="674" y="81"/>
                  </a:cubicBezTo>
                  <a:close/>
                  <a:moveTo>
                    <a:pt x="674" y="159"/>
                  </a:moveTo>
                  <a:cubicBezTo>
                    <a:pt x="662" y="158"/>
                    <a:pt x="651" y="157"/>
                    <a:pt x="643" y="158"/>
                  </a:cubicBezTo>
                  <a:cubicBezTo>
                    <a:pt x="635" y="158"/>
                    <a:pt x="630" y="156"/>
                    <a:pt x="626" y="154"/>
                  </a:cubicBezTo>
                  <a:cubicBezTo>
                    <a:pt x="626" y="176"/>
                    <a:pt x="626" y="176"/>
                    <a:pt x="626" y="176"/>
                  </a:cubicBezTo>
                  <a:cubicBezTo>
                    <a:pt x="630" y="175"/>
                    <a:pt x="634" y="174"/>
                    <a:pt x="641" y="174"/>
                  </a:cubicBezTo>
                  <a:cubicBezTo>
                    <a:pt x="650" y="175"/>
                    <a:pt x="662" y="177"/>
                    <a:pt x="674" y="178"/>
                  </a:cubicBezTo>
                  <a:cubicBezTo>
                    <a:pt x="674" y="159"/>
                    <a:pt x="674" y="159"/>
                    <a:pt x="674" y="159"/>
                  </a:cubicBezTo>
                  <a:close/>
                  <a:moveTo>
                    <a:pt x="674" y="185"/>
                  </a:moveTo>
                  <a:cubicBezTo>
                    <a:pt x="674" y="243"/>
                    <a:pt x="674" y="243"/>
                    <a:pt x="674" y="243"/>
                  </a:cubicBezTo>
                  <a:cubicBezTo>
                    <a:pt x="657" y="241"/>
                    <a:pt x="634" y="226"/>
                    <a:pt x="634" y="213"/>
                  </a:cubicBezTo>
                  <a:cubicBezTo>
                    <a:pt x="634" y="201"/>
                    <a:pt x="643" y="187"/>
                    <a:pt x="674" y="185"/>
                  </a:cubicBezTo>
                  <a:close/>
                  <a:moveTo>
                    <a:pt x="674" y="252"/>
                  </a:moveTo>
                  <a:cubicBezTo>
                    <a:pt x="674" y="296"/>
                    <a:pt x="674" y="296"/>
                    <a:pt x="674" y="296"/>
                  </a:cubicBezTo>
                  <a:cubicBezTo>
                    <a:pt x="662" y="298"/>
                    <a:pt x="651" y="303"/>
                    <a:pt x="651" y="303"/>
                  </a:cubicBezTo>
                  <a:cubicBezTo>
                    <a:pt x="651" y="303"/>
                    <a:pt x="647" y="328"/>
                    <a:pt x="633" y="328"/>
                  </a:cubicBezTo>
                  <a:cubicBezTo>
                    <a:pt x="630" y="328"/>
                    <a:pt x="628" y="328"/>
                    <a:pt x="626" y="329"/>
                  </a:cubicBezTo>
                  <a:cubicBezTo>
                    <a:pt x="626" y="264"/>
                    <a:pt x="626" y="264"/>
                    <a:pt x="626" y="264"/>
                  </a:cubicBezTo>
                  <a:cubicBezTo>
                    <a:pt x="626" y="264"/>
                    <a:pt x="626" y="264"/>
                    <a:pt x="626" y="264"/>
                  </a:cubicBezTo>
                  <a:cubicBezTo>
                    <a:pt x="636" y="258"/>
                    <a:pt x="645" y="263"/>
                    <a:pt x="646" y="273"/>
                  </a:cubicBezTo>
                  <a:cubicBezTo>
                    <a:pt x="647" y="284"/>
                    <a:pt x="656" y="281"/>
                    <a:pt x="656" y="269"/>
                  </a:cubicBezTo>
                  <a:cubicBezTo>
                    <a:pt x="656" y="259"/>
                    <a:pt x="662" y="252"/>
                    <a:pt x="674" y="252"/>
                  </a:cubicBezTo>
                  <a:close/>
                  <a:moveTo>
                    <a:pt x="674" y="307"/>
                  </a:moveTo>
                  <a:cubicBezTo>
                    <a:pt x="672" y="306"/>
                    <a:pt x="670" y="306"/>
                    <a:pt x="668" y="306"/>
                  </a:cubicBezTo>
                  <a:cubicBezTo>
                    <a:pt x="654" y="308"/>
                    <a:pt x="645" y="316"/>
                    <a:pt x="652" y="332"/>
                  </a:cubicBezTo>
                  <a:cubicBezTo>
                    <a:pt x="657" y="342"/>
                    <a:pt x="665" y="336"/>
                    <a:pt x="674" y="332"/>
                  </a:cubicBezTo>
                  <a:cubicBezTo>
                    <a:pt x="674" y="307"/>
                    <a:pt x="674" y="307"/>
                    <a:pt x="674" y="307"/>
                  </a:cubicBezTo>
                  <a:close/>
                  <a:moveTo>
                    <a:pt x="674" y="342"/>
                  </a:moveTo>
                  <a:cubicBezTo>
                    <a:pt x="674" y="345"/>
                    <a:pt x="674" y="345"/>
                    <a:pt x="674" y="345"/>
                  </a:cubicBezTo>
                  <a:cubicBezTo>
                    <a:pt x="673" y="344"/>
                    <a:pt x="673" y="343"/>
                    <a:pt x="674" y="342"/>
                  </a:cubicBezTo>
                  <a:close/>
                  <a:moveTo>
                    <a:pt x="674" y="428"/>
                  </a:moveTo>
                  <a:cubicBezTo>
                    <a:pt x="674" y="681"/>
                    <a:pt x="674" y="681"/>
                    <a:pt x="674" y="681"/>
                  </a:cubicBezTo>
                  <a:cubicBezTo>
                    <a:pt x="658" y="668"/>
                    <a:pt x="638" y="674"/>
                    <a:pt x="626" y="679"/>
                  </a:cubicBezTo>
                  <a:cubicBezTo>
                    <a:pt x="626" y="679"/>
                    <a:pt x="626" y="679"/>
                    <a:pt x="626" y="679"/>
                  </a:cubicBezTo>
                  <a:cubicBezTo>
                    <a:pt x="626" y="411"/>
                    <a:pt x="626" y="411"/>
                    <a:pt x="626" y="411"/>
                  </a:cubicBezTo>
                  <a:cubicBezTo>
                    <a:pt x="629" y="412"/>
                    <a:pt x="633" y="413"/>
                    <a:pt x="637" y="415"/>
                  </a:cubicBezTo>
                  <a:cubicBezTo>
                    <a:pt x="651" y="420"/>
                    <a:pt x="664" y="423"/>
                    <a:pt x="674" y="428"/>
                  </a:cubicBezTo>
                  <a:close/>
                  <a:moveTo>
                    <a:pt x="674" y="824"/>
                  </a:moveTo>
                  <a:cubicBezTo>
                    <a:pt x="674" y="855"/>
                    <a:pt x="674" y="855"/>
                    <a:pt x="674" y="855"/>
                  </a:cubicBezTo>
                  <a:cubicBezTo>
                    <a:pt x="668" y="844"/>
                    <a:pt x="666" y="816"/>
                    <a:pt x="645" y="816"/>
                  </a:cubicBezTo>
                  <a:cubicBezTo>
                    <a:pt x="638" y="816"/>
                    <a:pt x="632" y="814"/>
                    <a:pt x="626" y="811"/>
                  </a:cubicBezTo>
                  <a:cubicBezTo>
                    <a:pt x="626" y="750"/>
                    <a:pt x="626" y="750"/>
                    <a:pt x="626" y="750"/>
                  </a:cubicBezTo>
                  <a:cubicBezTo>
                    <a:pt x="639" y="739"/>
                    <a:pt x="653" y="730"/>
                    <a:pt x="653" y="739"/>
                  </a:cubicBezTo>
                  <a:cubicBezTo>
                    <a:pt x="653" y="752"/>
                    <a:pt x="639" y="795"/>
                    <a:pt x="659" y="795"/>
                  </a:cubicBezTo>
                  <a:cubicBezTo>
                    <a:pt x="678" y="795"/>
                    <a:pt x="665" y="810"/>
                    <a:pt x="673" y="823"/>
                  </a:cubicBezTo>
                  <a:cubicBezTo>
                    <a:pt x="674" y="824"/>
                    <a:pt x="674" y="824"/>
                    <a:pt x="674" y="824"/>
                  </a:cubicBezTo>
                  <a:close/>
                  <a:moveTo>
                    <a:pt x="626" y="136"/>
                  </a:moveTo>
                  <a:cubicBezTo>
                    <a:pt x="626" y="124"/>
                    <a:pt x="626" y="124"/>
                    <a:pt x="626" y="124"/>
                  </a:cubicBezTo>
                  <a:cubicBezTo>
                    <a:pt x="632" y="127"/>
                    <a:pt x="633" y="134"/>
                    <a:pt x="626" y="136"/>
                  </a:cubicBezTo>
                  <a:close/>
                  <a:moveTo>
                    <a:pt x="626" y="114"/>
                  </a:moveTo>
                  <a:cubicBezTo>
                    <a:pt x="628" y="113"/>
                    <a:pt x="630" y="112"/>
                    <a:pt x="632" y="111"/>
                  </a:cubicBezTo>
                  <a:cubicBezTo>
                    <a:pt x="651" y="100"/>
                    <a:pt x="638" y="78"/>
                    <a:pt x="626" y="76"/>
                  </a:cubicBezTo>
                  <a:lnTo>
                    <a:pt x="626" y="114"/>
                  </a:lnTo>
                  <a:close/>
                  <a:moveTo>
                    <a:pt x="626" y="43"/>
                  </a:moveTo>
                  <a:cubicBezTo>
                    <a:pt x="626" y="60"/>
                    <a:pt x="626" y="60"/>
                    <a:pt x="626" y="60"/>
                  </a:cubicBezTo>
                  <a:cubicBezTo>
                    <a:pt x="611" y="54"/>
                    <a:pt x="602" y="44"/>
                    <a:pt x="626" y="43"/>
                  </a:cubicBezTo>
                  <a:close/>
                  <a:moveTo>
                    <a:pt x="626" y="76"/>
                  </a:moveTo>
                  <a:cubicBezTo>
                    <a:pt x="626" y="76"/>
                    <a:pt x="626" y="76"/>
                    <a:pt x="625" y="76"/>
                  </a:cubicBezTo>
                  <a:cubicBezTo>
                    <a:pt x="613" y="74"/>
                    <a:pt x="616" y="55"/>
                    <a:pt x="591" y="58"/>
                  </a:cubicBezTo>
                  <a:cubicBezTo>
                    <a:pt x="571" y="56"/>
                    <a:pt x="599" y="84"/>
                    <a:pt x="597" y="99"/>
                  </a:cubicBezTo>
                  <a:cubicBezTo>
                    <a:pt x="594" y="113"/>
                    <a:pt x="609" y="121"/>
                    <a:pt x="626" y="114"/>
                  </a:cubicBezTo>
                  <a:cubicBezTo>
                    <a:pt x="626" y="76"/>
                    <a:pt x="626" y="76"/>
                    <a:pt x="626" y="76"/>
                  </a:cubicBezTo>
                  <a:close/>
                  <a:moveTo>
                    <a:pt x="626" y="124"/>
                  </a:moveTo>
                  <a:cubicBezTo>
                    <a:pt x="626" y="136"/>
                    <a:pt x="626" y="136"/>
                    <a:pt x="626" y="136"/>
                  </a:cubicBezTo>
                  <a:cubicBezTo>
                    <a:pt x="625" y="136"/>
                    <a:pt x="624" y="136"/>
                    <a:pt x="622" y="136"/>
                  </a:cubicBezTo>
                  <a:cubicBezTo>
                    <a:pt x="607" y="135"/>
                    <a:pt x="607" y="123"/>
                    <a:pt x="621" y="123"/>
                  </a:cubicBezTo>
                  <a:cubicBezTo>
                    <a:pt x="623" y="123"/>
                    <a:pt x="625" y="124"/>
                    <a:pt x="626" y="124"/>
                  </a:cubicBezTo>
                  <a:close/>
                  <a:moveTo>
                    <a:pt x="626" y="154"/>
                  </a:moveTo>
                  <a:cubicBezTo>
                    <a:pt x="626" y="176"/>
                    <a:pt x="626" y="176"/>
                    <a:pt x="626" y="176"/>
                  </a:cubicBezTo>
                  <a:cubicBezTo>
                    <a:pt x="620" y="178"/>
                    <a:pt x="617" y="180"/>
                    <a:pt x="611" y="173"/>
                  </a:cubicBezTo>
                  <a:cubicBezTo>
                    <a:pt x="602" y="163"/>
                    <a:pt x="593" y="145"/>
                    <a:pt x="610" y="147"/>
                  </a:cubicBezTo>
                  <a:cubicBezTo>
                    <a:pt x="616" y="144"/>
                    <a:pt x="619" y="150"/>
                    <a:pt x="626" y="154"/>
                  </a:cubicBezTo>
                  <a:close/>
                  <a:moveTo>
                    <a:pt x="626" y="264"/>
                  </a:moveTo>
                  <a:cubicBezTo>
                    <a:pt x="626" y="329"/>
                    <a:pt x="626" y="329"/>
                    <a:pt x="626" y="329"/>
                  </a:cubicBezTo>
                  <a:cubicBezTo>
                    <a:pt x="621" y="332"/>
                    <a:pt x="624" y="340"/>
                    <a:pt x="613" y="341"/>
                  </a:cubicBezTo>
                  <a:cubicBezTo>
                    <a:pt x="600" y="342"/>
                    <a:pt x="603" y="365"/>
                    <a:pt x="597" y="369"/>
                  </a:cubicBezTo>
                  <a:cubicBezTo>
                    <a:pt x="590" y="373"/>
                    <a:pt x="600" y="381"/>
                    <a:pt x="602" y="391"/>
                  </a:cubicBezTo>
                  <a:cubicBezTo>
                    <a:pt x="603" y="400"/>
                    <a:pt x="609" y="404"/>
                    <a:pt x="626" y="411"/>
                  </a:cubicBezTo>
                  <a:cubicBezTo>
                    <a:pt x="626" y="679"/>
                    <a:pt x="626" y="679"/>
                    <a:pt x="626" y="679"/>
                  </a:cubicBezTo>
                  <a:cubicBezTo>
                    <a:pt x="613" y="684"/>
                    <a:pt x="597" y="675"/>
                    <a:pt x="585" y="685"/>
                  </a:cubicBezTo>
                  <a:cubicBezTo>
                    <a:pt x="583" y="687"/>
                    <a:pt x="581" y="690"/>
                    <a:pt x="578" y="693"/>
                  </a:cubicBezTo>
                  <a:cubicBezTo>
                    <a:pt x="578" y="273"/>
                    <a:pt x="578" y="273"/>
                    <a:pt x="578" y="273"/>
                  </a:cubicBezTo>
                  <a:cubicBezTo>
                    <a:pt x="595" y="272"/>
                    <a:pt x="602" y="270"/>
                    <a:pt x="597" y="264"/>
                  </a:cubicBezTo>
                  <a:cubicBezTo>
                    <a:pt x="589" y="256"/>
                    <a:pt x="587" y="247"/>
                    <a:pt x="581" y="246"/>
                  </a:cubicBezTo>
                  <a:cubicBezTo>
                    <a:pt x="580" y="246"/>
                    <a:pt x="579" y="245"/>
                    <a:pt x="578" y="245"/>
                  </a:cubicBezTo>
                  <a:cubicBezTo>
                    <a:pt x="578" y="231"/>
                    <a:pt x="578" y="231"/>
                    <a:pt x="578" y="231"/>
                  </a:cubicBezTo>
                  <a:cubicBezTo>
                    <a:pt x="579" y="230"/>
                    <a:pt x="581" y="229"/>
                    <a:pt x="582" y="228"/>
                  </a:cubicBezTo>
                  <a:cubicBezTo>
                    <a:pt x="593" y="223"/>
                    <a:pt x="595" y="213"/>
                    <a:pt x="602" y="224"/>
                  </a:cubicBezTo>
                  <a:cubicBezTo>
                    <a:pt x="608" y="234"/>
                    <a:pt x="598" y="249"/>
                    <a:pt x="612" y="247"/>
                  </a:cubicBezTo>
                  <a:cubicBezTo>
                    <a:pt x="626" y="246"/>
                    <a:pt x="617" y="270"/>
                    <a:pt x="626" y="264"/>
                  </a:cubicBezTo>
                  <a:close/>
                  <a:moveTo>
                    <a:pt x="626" y="750"/>
                  </a:moveTo>
                  <a:cubicBezTo>
                    <a:pt x="626" y="811"/>
                    <a:pt x="626" y="811"/>
                    <a:pt x="626" y="811"/>
                  </a:cubicBezTo>
                  <a:cubicBezTo>
                    <a:pt x="614" y="805"/>
                    <a:pt x="603" y="795"/>
                    <a:pt x="586" y="794"/>
                  </a:cubicBezTo>
                  <a:cubicBezTo>
                    <a:pt x="584" y="794"/>
                    <a:pt x="581" y="794"/>
                    <a:pt x="578" y="793"/>
                  </a:cubicBezTo>
                  <a:cubicBezTo>
                    <a:pt x="578" y="753"/>
                    <a:pt x="578" y="753"/>
                    <a:pt x="578" y="753"/>
                  </a:cubicBezTo>
                  <a:cubicBezTo>
                    <a:pt x="589" y="764"/>
                    <a:pt x="601" y="774"/>
                    <a:pt x="611" y="764"/>
                  </a:cubicBezTo>
                  <a:cubicBezTo>
                    <a:pt x="615" y="760"/>
                    <a:pt x="621" y="755"/>
                    <a:pt x="626" y="750"/>
                  </a:cubicBezTo>
                  <a:close/>
                  <a:moveTo>
                    <a:pt x="578" y="265"/>
                  </a:moveTo>
                  <a:cubicBezTo>
                    <a:pt x="584" y="263"/>
                    <a:pt x="583" y="259"/>
                    <a:pt x="578" y="256"/>
                  </a:cubicBezTo>
                  <a:cubicBezTo>
                    <a:pt x="578" y="265"/>
                    <a:pt x="578" y="265"/>
                    <a:pt x="578" y="265"/>
                  </a:cubicBezTo>
                  <a:close/>
                  <a:moveTo>
                    <a:pt x="578" y="174"/>
                  </a:moveTo>
                  <a:cubicBezTo>
                    <a:pt x="583" y="174"/>
                    <a:pt x="588" y="175"/>
                    <a:pt x="593" y="175"/>
                  </a:cubicBezTo>
                  <a:cubicBezTo>
                    <a:pt x="608" y="175"/>
                    <a:pt x="589" y="165"/>
                    <a:pt x="578" y="162"/>
                  </a:cubicBezTo>
                  <a:cubicBezTo>
                    <a:pt x="578" y="174"/>
                    <a:pt x="578" y="174"/>
                    <a:pt x="578" y="174"/>
                  </a:cubicBezTo>
                  <a:close/>
                  <a:moveTo>
                    <a:pt x="578" y="149"/>
                  </a:moveTo>
                  <a:cubicBezTo>
                    <a:pt x="586" y="151"/>
                    <a:pt x="605" y="141"/>
                    <a:pt x="596" y="141"/>
                  </a:cubicBezTo>
                  <a:cubicBezTo>
                    <a:pt x="586" y="141"/>
                    <a:pt x="599" y="123"/>
                    <a:pt x="589" y="123"/>
                  </a:cubicBezTo>
                  <a:cubicBezTo>
                    <a:pt x="585" y="123"/>
                    <a:pt x="581" y="126"/>
                    <a:pt x="578" y="130"/>
                  </a:cubicBezTo>
                  <a:cubicBezTo>
                    <a:pt x="578" y="149"/>
                    <a:pt x="578" y="149"/>
                    <a:pt x="578" y="149"/>
                  </a:cubicBezTo>
                  <a:close/>
                  <a:moveTo>
                    <a:pt x="578" y="127"/>
                  </a:moveTo>
                  <a:cubicBezTo>
                    <a:pt x="578" y="112"/>
                    <a:pt x="578" y="112"/>
                    <a:pt x="578" y="112"/>
                  </a:cubicBezTo>
                  <a:cubicBezTo>
                    <a:pt x="583" y="117"/>
                    <a:pt x="583" y="125"/>
                    <a:pt x="578" y="127"/>
                  </a:cubicBezTo>
                  <a:close/>
                  <a:moveTo>
                    <a:pt x="596" y="186"/>
                  </a:moveTo>
                  <a:cubicBezTo>
                    <a:pt x="580" y="187"/>
                    <a:pt x="581" y="197"/>
                    <a:pt x="585" y="207"/>
                  </a:cubicBezTo>
                  <a:cubicBezTo>
                    <a:pt x="589" y="217"/>
                    <a:pt x="593" y="217"/>
                    <a:pt x="596" y="211"/>
                  </a:cubicBezTo>
                  <a:cubicBezTo>
                    <a:pt x="599" y="205"/>
                    <a:pt x="615" y="203"/>
                    <a:pt x="619" y="193"/>
                  </a:cubicBezTo>
                  <a:cubicBezTo>
                    <a:pt x="623" y="184"/>
                    <a:pt x="608" y="186"/>
                    <a:pt x="596" y="186"/>
                  </a:cubicBezTo>
                  <a:close/>
                  <a:moveTo>
                    <a:pt x="578" y="112"/>
                  </a:moveTo>
                  <a:cubicBezTo>
                    <a:pt x="578" y="127"/>
                    <a:pt x="578" y="127"/>
                    <a:pt x="578" y="127"/>
                  </a:cubicBezTo>
                  <a:cubicBezTo>
                    <a:pt x="576" y="128"/>
                    <a:pt x="573" y="129"/>
                    <a:pt x="569" y="128"/>
                  </a:cubicBezTo>
                  <a:cubicBezTo>
                    <a:pt x="562" y="126"/>
                    <a:pt x="555" y="125"/>
                    <a:pt x="549" y="125"/>
                  </a:cubicBezTo>
                  <a:cubicBezTo>
                    <a:pt x="549" y="104"/>
                    <a:pt x="549" y="104"/>
                    <a:pt x="549" y="104"/>
                  </a:cubicBezTo>
                  <a:cubicBezTo>
                    <a:pt x="554" y="105"/>
                    <a:pt x="559" y="106"/>
                    <a:pt x="564" y="106"/>
                  </a:cubicBezTo>
                  <a:cubicBezTo>
                    <a:pt x="571" y="106"/>
                    <a:pt x="575" y="108"/>
                    <a:pt x="578" y="112"/>
                  </a:cubicBezTo>
                  <a:close/>
                  <a:moveTo>
                    <a:pt x="578" y="130"/>
                  </a:moveTo>
                  <a:cubicBezTo>
                    <a:pt x="578" y="149"/>
                    <a:pt x="578" y="149"/>
                    <a:pt x="578" y="149"/>
                  </a:cubicBezTo>
                  <a:cubicBezTo>
                    <a:pt x="577" y="148"/>
                    <a:pt x="575" y="147"/>
                    <a:pt x="575" y="145"/>
                  </a:cubicBezTo>
                  <a:cubicBezTo>
                    <a:pt x="574" y="139"/>
                    <a:pt x="576" y="134"/>
                    <a:pt x="578" y="130"/>
                  </a:cubicBezTo>
                  <a:close/>
                  <a:moveTo>
                    <a:pt x="578" y="162"/>
                  </a:moveTo>
                  <a:cubicBezTo>
                    <a:pt x="577" y="162"/>
                    <a:pt x="575" y="161"/>
                    <a:pt x="574" y="161"/>
                  </a:cubicBezTo>
                  <a:cubicBezTo>
                    <a:pt x="565" y="161"/>
                    <a:pt x="563" y="147"/>
                    <a:pt x="550" y="147"/>
                  </a:cubicBezTo>
                  <a:cubicBezTo>
                    <a:pt x="549" y="147"/>
                    <a:pt x="549" y="147"/>
                    <a:pt x="549" y="147"/>
                  </a:cubicBezTo>
                  <a:cubicBezTo>
                    <a:pt x="549" y="168"/>
                    <a:pt x="549" y="168"/>
                    <a:pt x="549" y="168"/>
                  </a:cubicBezTo>
                  <a:cubicBezTo>
                    <a:pt x="559" y="169"/>
                    <a:pt x="568" y="172"/>
                    <a:pt x="578" y="174"/>
                  </a:cubicBezTo>
                  <a:cubicBezTo>
                    <a:pt x="578" y="162"/>
                    <a:pt x="578" y="162"/>
                    <a:pt x="578" y="162"/>
                  </a:cubicBezTo>
                  <a:close/>
                  <a:moveTo>
                    <a:pt x="578" y="231"/>
                  </a:moveTo>
                  <a:cubicBezTo>
                    <a:pt x="578" y="245"/>
                    <a:pt x="578" y="245"/>
                    <a:pt x="578" y="245"/>
                  </a:cubicBezTo>
                  <a:cubicBezTo>
                    <a:pt x="575" y="242"/>
                    <a:pt x="574" y="235"/>
                    <a:pt x="578" y="231"/>
                  </a:cubicBezTo>
                  <a:close/>
                  <a:moveTo>
                    <a:pt x="578" y="256"/>
                  </a:moveTo>
                  <a:cubicBezTo>
                    <a:pt x="578" y="265"/>
                    <a:pt x="578" y="265"/>
                    <a:pt x="578" y="265"/>
                  </a:cubicBezTo>
                  <a:cubicBezTo>
                    <a:pt x="577" y="265"/>
                    <a:pt x="574" y="265"/>
                    <a:pt x="571" y="265"/>
                  </a:cubicBezTo>
                  <a:cubicBezTo>
                    <a:pt x="561" y="265"/>
                    <a:pt x="553" y="263"/>
                    <a:pt x="549" y="259"/>
                  </a:cubicBezTo>
                  <a:cubicBezTo>
                    <a:pt x="549" y="249"/>
                    <a:pt x="549" y="249"/>
                    <a:pt x="549" y="249"/>
                  </a:cubicBezTo>
                  <a:cubicBezTo>
                    <a:pt x="551" y="248"/>
                    <a:pt x="554" y="248"/>
                    <a:pt x="557" y="248"/>
                  </a:cubicBezTo>
                  <a:cubicBezTo>
                    <a:pt x="565" y="248"/>
                    <a:pt x="573" y="252"/>
                    <a:pt x="578" y="256"/>
                  </a:cubicBezTo>
                  <a:close/>
                  <a:moveTo>
                    <a:pt x="578" y="273"/>
                  </a:moveTo>
                  <a:cubicBezTo>
                    <a:pt x="578" y="693"/>
                    <a:pt x="578" y="693"/>
                    <a:pt x="578" y="693"/>
                  </a:cubicBezTo>
                  <a:cubicBezTo>
                    <a:pt x="568" y="708"/>
                    <a:pt x="560" y="734"/>
                    <a:pt x="569" y="744"/>
                  </a:cubicBezTo>
                  <a:cubicBezTo>
                    <a:pt x="572" y="746"/>
                    <a:pt x="575" y="750"/>
                    <a:pt x="578" y="753"/>
                  </a:cubicBezTo>
                  <a:cubicBezTo>
                    <a:pt x="578" y="793"/>
                    <a:pt x="578" y="793"/>
                    <a:pt x="578" y="793"/>
                  </a:cubicBezTo>
                  <a:cubicBezTo>
                    <a:pt x="568" y="792"/>
                    <a:pt x="558" y="788"/>
                    <a:pt x="549" y="784"/>
                  </a:cubicBezTo>
                  <a:cubicBezTo>
                    <a:pt x="549" y="273"/>
                    <a:pt x="549" y="273"/>
                    <a:pt x="549" y="273"/>
                  </a:cubicBezTo>
                  <a:cubicBezTo>
                    <a:pt x="552" y="273"/>
                    <a:pt x="555" y="273"/>
                    <a:pt x="559" y="273"/>
                  </a:cubicBezTo>
                  <a:cubicBezTo>
                    <a:pt x="566" y="273"/>
                    <a:pt x="573" y="273"/>
                    <a:pt x="578" y="273"/>
                  </a:cubicBezTo>
                  <a:close/>
                  <a:moveTo>
                    <a:pt x="549" y="230"/>
                  </a:moveTo>
                  <a:cubicBezTo>
                    <a:pt x="549" y="186"/>
                    <a:pt x="549" y="186"/>
                    <a:pt x="549" y="186"/>
                  </a:cubicBezTo>
                  <a:cubicBezTo>
                    <a:pt x="551" y="185"/>
                    <a:pt x="553" y="185"/>
                    <a:pt x="555" y="185"/>
                  </a:cubicBezTo>
                  <a:cubicBezTo>
                    <a:pt x="569" y="185"/>
                    <a:pt x="562" y="212"/>
                    <a:pt x="570" y="211"/>
                  </a:cubicBezTo>
                  <a:cubicBezTo>
                    <a:pt x="578" y="210"/>
                    <a:pt x="567" y="230"/>
                    <a:pt x="552" y="230"/>
                  </a:cubicBezTo>
                  <a:cubicBezTo>
                    <a:pt x="551" y="230"/>
                    <a:pt x="550" y="230"/>
                    <a:pt x="549" y="230"/>
                  </a:cubicBezTo>
                  <a:close/>
                  <a:moveTo>
                    <a:pt x="549" y="84"/>
                  </a:moveTo>
                  <a:cubicBezTo>
                    <a:pt x="549" y="76"/>
                    <a:pt x="549" y="76"/>
                    <a:pt x="549" y="76"/>
                  </a:cubicBezTo>
                  <a:cubicBezTo>
                    <a:pt x="551" y="75"/>
                    <a:pt x="553" y="74"/>
                    <a:pt x="556" y="74"/>
                  </a:cubicBezTo>
                  <a:cubicBezTo>
                    <a:pt x="571" y="73"/>
                    <a:pt x="580" y="91"/>
                    <a:pt x="565" y="91"/>
                  </a:cubicBezTo>
                  <a:cubicBezTo>
                    <a:pt x="559" y="91"/>
                    <a:pt x="552" y="88"/>
                    <a:pt x="549" y="84"/>
                  </a:cubicBezTo>
                  <a:close/>
                  <a:moveTo>
                    <a:pt x="549" y="76"/>
                  </a:moveTo>
                  <a:cubicBezTo>
                    <a:pt x="549" y="84"/>
                    <a:pt x="549" y="84"/>
                    <a:pt x="549" y="84"/>
                  </a:cubicBezTo>
                  <a:cubicBezTo>
                    <a:pt x="547" y="81"/>
                    <a:pt x="546" y="78"/>
                    <a:pt x="549" y="76"/>
                  </a:cubicBezTo>
                  <a:close/>
                  <a:moveTo>
                    <a:pt x="549" y="104"/>
                  </a:moveTo>
                  <a:cubicBezTo>
                    <a:pt x="549" y="125"/>
                    <a:pt x="549" y="125"/>
                    <a:pt x="549" y="125"/>
                  </a:cubicBezTo>
                  <a:cubicBezTo>
                    <a:pt x="544" y="125"/>
                    <a:pt x="538" y="125"/>
                    <a:pt x="532" y="125"/>
                  </a:cubicBezTo>
                  <a:cubicBezTo>
                    <a:pt x="532" y="100"/>
                    <a:pt x="532" y="100"/>
                    <a:pt x="532" y="100"/>
                  </a:cubicBezTo>
                  <a:cubicBezTo>
                    <a:pt x="538" y="102"/>
                    <a:pt x="544" y="103"/>
                    <a:pt x="549" y="104"/>
                  </a:cubicBezTo>
                  <a:close/>
                  <a:moveTo>
                    <a:pt x="549" y="147"/>
                  </a:moveTo>
                  <a:cubicBezTo>
                    <a:pt x="549" y="168"/>
                    <a:pt x="549" y="168"/>
                    <a:pt x="549" y="168"/>
                  </a:cubicBezTo>
                  <a:cubicBezTo>
                    <a:pt x="549" y="168"/>
                    <a:pt x="548" y="168"/>
                    <a:pt x="547" y="168"/>
                  </a:cubicBezTo>
                  <a:cubicBezTo>
                    <a:pt x="532" y="167"/>
                    <a:pt x="533" y="145"/>
                    <a:pt x="549" y="147"/>
                  </a:cubicBezTo>
                  <a:close/>
                  <a:moveTo>
                    <a:pt x="549" y="186"/>
                  </a:moveTo>
                  <a:cubicBezTo>
                    <a:pt x="549" y="230"/>
                    <a:pt x="549" y="230"/>
                    <a:pt x="549" y="230"/>
                  </a:cubicBezTo>
                  <a:cubicBezTo>
                    <a:pt x="543" y="229"/>
                    <a:pt x="537" y="225"/>
                    <a:pt x="532" y="221"/>
                  </a:cubicBezTo>
                  <a:cubicBezTo>
                    <a:pt x="532" y="207"/>
                    <a:pt x="532" y="207"/>
                    <a:pt x="532" y="207"/>
                  </a:cubicBezTo>
                  <a:cubicBezTo>
                    <a:pt x="544" y="207"/>
                    <a:pt x="551" y="203"/>
                    <a:pt x="545" y="198"/>
                  </a:cubicBezTo>
                  <a:cubicBezTo>
                    <a:pt x="539" y="194"/>
                    <a:pt x="542" y="189"/>
                    <a:pt x="549" y="186"/>
                  </a:cubicBezTo>
                  <a:close/>
                  <a:moveTo>
                    <a:pt x="549" y="249"/>
                  </a:moveTo>
                  <a:cubicBezTo>
                    <a:pt x="549" y="259"/>
                    <a:pt x="549" y="259"/>
                    <a:pt x="549" y="259"/>
                  </a:cubicBezTo>
                  <a:cubicBezTo>
                    <a:pt x="545" y="256"/>
                    <a:pt x="545" y="251"/>
                    <a:pt x="549" y="249"/>
                  </a:cubicBezTo>
                  <a:close/>
                  <a:moveTo>
                    <a:pt x="549" y="273"/>
                  </a:moveTo>
                  <a:cubicBezTo>
                    <a:pt x="549" y="784"/>
                    <a:pt x="549" y="784"/>
                    <a:pt x="549" y="784"/>
                  </a:cubicBezTo>
                  <a:cubicBezTo>
                    <a:pt x="543" y="781"/>
                    <a:pt x="538" y="779"/>
                    <a:pt x="532" y="777"/>
                  </a:cubicBezTo>
                  <a:cubicBezTo>
                    <a:pt x="532" y="269"/>
                    <a:pt x="532" y="269"/>
                    <a:pt x="532" y="269"/>
                  </a:cubicBezTo>
                  <a:cubicBezTo>
                    <a:pt x="537" y="271"/>
                    <a:pt x="542" y="272"/>
                    <a:pt x="549" y="273"/>
                  </a:cubicBezTo>
                  <a:close/>
                  <a:moveTo>
                    <a:pt x="532" y="248"/>
                  </a:moveTo>
                  <a:cubicBezTo>
                    <a:pt x="532" y="243"/>
                    <a:pt x="532" y="243"/>
                    <a:pt x="532" y="243"/>
                  </a:cubicBezTo>
                  <a:cubicBezTo>
                    <a:pt x="533" y="243"/>
                    <a:pt x="535" y="243"/>
                    <a:pt x="536" y="243"/>
                  </a:cubicBezTo>
                  <a:cubicBezTo>
                    <a:pt x="541" y="243"/>
                    <a:pt x="539" y="246"/>
                    <a:pt x="532" y="248"/>
                  </a:cubicBezTo>
                  <a:close/>
                  <a:moveTo>
                    <a:pt x="532" y="100"/>
                  </a:moveTo>
                  <a:cubicBezTo>
                    <a:pt x="532" y="125"/>
                    <a:pt x="532" y="125"/>
                    <a:pt x="532" y="125"/>
                  </a:cubicBezTo>
                  <a:cubicBezTo>
                    <a:pt x="529" y="125"/>
                    <a:pt x="525" y="125"/>
                    <a:pt x="521" y="125"/>
                  </a:cubicBezTo>
                  <a:cubicBezTo>
                    <a:pt x="516" y="125"/>
                    <a:pt x="511" y="121"/>
                    <a:pt x="507" y="117"/>
                  </a:cubicBezTo>
                  <a:cubicBezTo>
                    <a:pt x="507" y="97"/>
                    <a:pt x="507" y="97"/>
                    <a:pt x="507" y="97"/>
                  </a:cubicBezTo>
                  <a:cubicBezTo>
                    <a:pt x="517" y="97"/>
                    <a:pt x="525" y="99"/>
                    <a:pt x="532" y="100"/>
                  </a:cubicBezTo>
                  <a:close/>
                  <a:moveTo>
                    <a:pt x="532" y="207"/>
                  </a:moveTo>
                  <a:cubicBezTo>
                    <a:pt x="532" y="221"/>
                    <a:pt x="532" y="221"/>
                    <a:pt x="532" y="221"/>
                  </a:cubicBezTo>
                  <a:cubicBezTo>
                    <a:pt x="526" y="214"/>
                    <a:pt x="523" y="207"/>
                    <a:pt x="530" y="207"/>
                  </a:cubicBezTo>
                  <a:cubicBezTo>
                    <a:pt x="531" y="207"/>
                    <a:pt x="532" y="207"/>
                    <a:pt x="532" y="207"/>
                  </a:cubicBezTo>
                  <a:close/>
                  <a:moveTo>
                    <a:pt x="532" y="243"/>
                  </a:moveTo>
                  <a:cubicBezTo>
                    <a:pt x="523" y="241"/>
                    <a:pt x="513" y="230"/>
                    <a:pt x="507" y="213"/>
                  </a:cubicBezTo>
                  <a:cubicBezTo>
                    <a:pt x="507" y="251"/>
                    <a:pt x="507" y="251"/>
                    <a:pt x="507" y="251"/>
                  </a:cubicBezTo>
                  <a:cubicBezTo>
                    <a:pt x="508" y="251"/>
                    <a:pt x="509" y="251"/>
                    <a:pt x="510" y="251"/>
                  </a:cubicBezTo>
                  <a:cubicBezTo>
                    <a:pt x="519" y="252"/>
                    <a:pt x="527" y="250"/>
                    <a:pt x="532" y="248"/>
                  </a:cubicBezTo>
                  <a:cubicBezTo>
                    <a:pt x="532" y="243"/>
                    <a:pt x="532" y="243"/>
                    <a:pt x="532" y="243"/>
                  </a:cubicBezTo>
                  <a:close/>
                  <a:moveTo>
                    <a:pt x="532" y="269"/>
                  </a:moveTo>
                  <a:cubicBezTo>
                    <a:pt x="532" y="777"/>
                    <a:pt x="532" y="777"/>
                    <a:pt x="532" y="777"/>
                  </a:cubicBezTo>
                  <a:cubicBezTo>
                    <a:pt x="530" y="777"/>
                    <a:pt x="527" y="776"/>
                    <a:pt x="525" y="776"/>
                  </a:cubicBezTo>
                  <a:cubicBezTo>
                    <a:pt x="515" y="775"/>
                    <a:pt x="511" y="761"/>
                    <a:pt x="507" y="748"/>
                  </a:cubicBezTo>
                  <a:cubicBezTo>
                    <a:pt x="507" y="262"/>
                    <a:pt x="507" y="262"/>
                    <a:pt x="507" y="262"/>
                  </a:cubicBezTo>
                  <a:cubicBezTo>
                    <a:pt x="517" y="263"/>
                    <a:pt x="524" y="266"/>
                    <a:pt x="532" y="269"/>
                  </a:cubicBezTo>
                  <a:close/>
                  <a:moveTo>
                    <a:pt x="507" y="171"/>
                  </a:moveTo>
                  <a:cubicBezTo>
                    <a:pt x="507" y="164"/>
                    <a:pt x="507" y="164"/>
                    <a:pt x="507" y="164"/>
                  </a:cubicBezTo>
                  <a:cubicBezTo>
                    <a:pt x="519" y="165"/>
                    <a:pt x="518" y="169"/>
                    <a:pt x="507" y="171"/>
                  </a:cubicBezTo>
                  <a:close/>
                  <a:moveTo>
                    <a:pt x="507" y="152"/>
                  </a:moveTo>
                  <a:cubicBezTo>
                    <a:pt x="507" y="142"/>
                    <a:pt x="507" y="142"/>
                    <a:pt x="507" y="142"/>
                  </a:cubicBezTo>
                  <a:cubicBezTo>
                    <a:pt x="508" y="142"/>
                    <a:pt x="509" y="142"/>
                    <a:pt x="510" y="142"/>
                  </a:cubicBezTo>
                  <a:cubicBezTo>
                    <a:pt x="523" y="142"/>
                    <a:pt x="526" y="153"/>
                    <a:pt x="513" y="153"/>
                  </a:cubicBezTo>
                  <a:cubicBezTo>
                    <a:pt x="511" y="153"/>
                    <a:pt x="509" y="152"/>
                    <a:pt x="507" y="152"/>
                  </a:cubicBezTo>
                  <a:close/>
                  <a:moveTo>
                    <a:pt x="507" y="97"/>
                  </a:moveTo>
                  <a:cubicBezTo>
                    <a:pt x="507" y="117"/>
                    <a:pt x="507" y="117"/>
                    <a:pt x="507" y="117"/>
                  </a:cubicBezTo>
                  <a:cubicBezTo>
                    <a:pt x="498" y="108"/>
                    <a:pt x="494" y="93"/>
                    <a:pt x="504" y="97"/>
                  </a:cubicBezTo>
                  <a:cubicBezTo>
                    <a:pt x="505" y="97"/>
                    <a:pt x="506" y="97"/>
                    <a:pt x="507" y="97"/>
                  </a:cubicBezTo>
                  <a:close/>
                  <a:moveTo>
                    <a:pt x="507" y="142"/>
                  </a:moveTo>
                  <a:cubicBezTo>
                    <a:pt x="507" y="152"/>
                    <a:pt x="507" y="152"/>
                    <a:pt x="507" y="152"/>
                  </a:cubicBezTo>
                  <a:cubicBezTo>
                    <a:pt x="498" y="150"/>
                    <a:pt x="494" y="143"/>
                    <a:pt x="507" y="142"/>
                  </a:cubicBezTo>
                  <a:close/>
                  <a:moveTo>
                    <a:pt x="507" y="164"/>
                  </a:moveTo>
                  <a:cubicBezTo>
                    <a:pt x="507" y="164"/>
                    <a:pt x="506" y="164"/>
                    <a:pt x="506" y="164"/>
                  </a:cubicBezTo>
                  <a:cubicBezTo>
                    <a:pt x="489" y="164"/>
                    <a:pt x="489" y="143"/>
                    <a:pt x="477" y="143"/>
                  </a:cubicBezTo>
                  <a:cubicBezTo>
                    <a:pt x="466" y="142"/>
                    <a:pt x="468" y="146"/>
                    <a:pt x="464" y="156"/>
                  </a:cubicBezTo>
                  <a:cubicBezTo>
                    <a:pt x="461" y="164"/>
                    <a:pt x="453" y="156"/>
                    <a:pt x="443" y="152"/>
                  </a:cubicBezTo>
                  <a:cubicBezTo>
                    <a:pt x="443" y="181"/>
                    <a:pt x="443" y="181"/>
                    <a:pt x="443" y="181"/>
                  </a:cubicBezTo>
                  <a:cubicBezTo>
                    <a:pt x="447" y="179"/>
                    <a:pt x="453" y="175"/>
                    <a:pt x="457" y="172"/>
                  </a:cubicBezTo>
                  <a:cubicBezTo>
                    <a:pt x="466" y="165"/>
                    <a:pt x="477" y="170"/>
                    <a:pt x="497" y="171"/>
                  </a:cubicBezTo>
                  <a:cubicBezTo>
                    <a:pt x="501" y="171"/>
                    <a:pt x="505" y="171"/>
                    <a:pt x="507" y="171"/>
                  </a:cubicBezTo>
                  <a:cubicBezTo>
                    <a:pt x="507" y="164"/>
                    <a:pt x="507" y="164"/>
                    <a:pt x="507" y="164"/>
                  </a:cubicBezTo>
                  <a:close/>
                  <a:moveTo>
                    <a:pt x="507" y="213"/>
                  </a:moveTo>
                  <a:cubicBezTo>
                    <a:pt x="507" y="251"/>
                    <a:pt x="507" y="251"/>
                    <a:pt x="507" y="251"/>
                  </a:cubicBezTo>
                  <a:cubicBezTo>
                    <a:pt x="488" y="251"/>
                    <a:pt x="459" y="266"/>
                    <a:pt x="443" y="260"/>
                  </a:cubicBezTo>
                  <a:cubicBezTo>
                    <a:pt x="443" y="196"/>
                    <a:pt x="443" y="196"/>
                    <a:pt x="443" y="196"/>
                  </a:cubicBezTo>
                  <a:cubicBezTo>
                    <a:pt x="449" y="198"/>
                    <a:pt x="456" y="200"/>
                    <a:pt x="463" y="200"/>
                  </a:cubicBezTo>
                  <a:cubicBezTo>
                    <a:pt x="481" y="200"/>
                    <a:pt x="500" y="193"/>
                    <a:pt x="507" y="212"/>
                  </a:cubicBezTo>
                  <a:cubicBezTo>
                    <a:pt x="507" y="213"/>
                    <a:pt x="507" y="213"/>
                    <a:pt x="507" y="213"/>
                  </a:cubicBezTo>
                  <a:close/>
                  <a:moveTo>
                    <a:pt x="507" y="262"/>
                  </a:moveTo>
                  <a:cubicBezTo>
                    <a:pt x="506" y="262"/>
                    <a:pt x="505" y="262"/>
                    <a:pt x="503" y="262"/>
                  </a:cubicBezTo>
                  <a:cubicBezTo>
                    <a:pt x="482" y="262"/>
                    <a:pt x="485" y="285"/>
                    <a:pt x="469" y="280"/>
                  </a:cubicBezTo>
                  <a:cubicBezTo>
                    <a:pt x="458" y="276"/>
                    <a:pt x="448" y="278"/>
                    <a:pt x="443" y="275"/>
                  </a:cubicBezTo>
                  <a:cubicBezTo>
                    <a:pt x="443" y="707"/>
                    <a:pt x="443" y="707"/>
                    <a:pt x="443" y="707"/>
                  </a:cubicBezTo>
                  <a:cubicBezTo>
                    <a:pt x="453" y="722"/>
                    <a:pt x="460" y="736"/>
                    <a:pt x="469" y="733"/>
                  </a:cubicBezTo>
                  <a:cubicBezTo>
                    <a:pt x="478" y="731"/>
                    <a:pt x="469" y="716"/>
                    <a:pt x="461" y="705"/>
                  </a:cubicBezTo>
                  <a:cubicBezTo>
                    <a:pt x="454" y="693"/>
                    <a:pt x="489" y="725"/>
                    <a:pt x="499" y="733"/>
                  </a:cubicBezTo>
                  <a:cubicBezTo>
                    <a:pt x="503" y="736"/>
                    <a:pt x="505" y="742"/>
                    <a:pt x="507" y="748"/>
                  </a:cubicBezTo>
                  <a:cubicBezTo>
                    <a:pt x="507" y="262"/>
                    <a:pt x="507" y="262"/>
                    <a:pt x="507" y="262"/>
                  </a:cubicBezTo>
                  <a:close/>
                  <a:moveTo>
                    <a:pt x="443" y="117"/>
                  </a:moveTo>
                  <a:cubicBezTo>
                    <a:pt x="443" y="109"/>
                    <a:pt x="443" y="109"/>
                    <a:pt x="443" y="109"/>
                  </a:cubicBezTo>
                  <a:cubicBezTo>
                    <a:pt x="445" y="106"/>
                    <a:pt x="449" y="104"/>
                    <a:pt x="456" y="105"/>
                  </a:cubicBezTo>
                  <a:cubicBezTo>
                    <a:pt x="470" y="105"/>
                    <a:pt x="480" y="130"/>
                    <a:pt x="462" y="130"/>
                  </a:cubicBezTo>
                  <a:cubicBezTo>
                    <a:pt x="453" y="130"/>
                    <a:pt x="445" y="124"/>
                    <a:pt x="443" y="117"/>
                  </a:cubicBezTo>
                  <a:close/>
                  <a:moveTo>
                    <a:pt x="443" y="109"/>
                  </a:moveTo>
                  <a:cubicBezTo>
                    <a:pt x="443" y="117"/>
                    <a:pt x="443" y="117"/>
                    <a:pt x="443" y="117"/>
                  </a:cubicBezTo>
                  <a:cubicBezTo>
                    <a:pt x="441" y="114"/>
                    <a:pt x="441" y="111"/>
                    <a:pt x="443" y="109"/>
                  </a:cubicBezTo>
                  <a:close/>
                  <a:moveTo>
                    <a:pt x="443" y="152"/>
                  </a:moveTo>
                  <a:cubicBezTo>
                    <a:pt x="443" y="181"/>
                    <a:pt x="443" y="181"/>
                    <a:pt x="443" y="181"/>
                  </a:cubicBezTo>
                  <a:cubicBezTo>
                    <a:pt x="438" y="183"/>
                    <a:pt x="433" y="183"/>
                    <a:pt x="434" y="180"/>
                  </a:cubicBezTo>
                  <a:cubicBezTo>
                    <a:pt x="435" y="175"/>
                    <a:pt x="426" y="177"/>
                    <a:pt x="420" y="176"/>
                  </a:cubicBezTo>
                  <a:cubicBezTo>
                    <a:pt x="420" y="153"/>
                    <a:pt x="420" y="153"/>
                    <a:pt x="420" y="153"/>
                  </a:cubicBezTo>
                  <a:cubicBezTo>
                    <a:pt x="423" y="151"/>
                    <a:pt x="426" y="149"/>
                    <a:pt x="431" y="149"/>
                  </a:cubicBezTo>
                  <a:cubicBezTo>
                    <a:pt x="435" y="148"/>
                    <a:pt x="439" y="150"/>
                    <a:pt x="443" y="152"/>
                  </a:cubicBezTo>
                  <a:close/>
                  <a:moveTo>
                    <a:pt x="443" y="196"/>
                  </a:moveTo>
                  <a:cubicBezTo>
                    <a:pt x="443" y="260"/>
                    <a:pt x="443" y="260"/>
                    <a:pt x="443" y="260"/>
                  </a:cubicBezTo>
                  <a:cubicBezTo>
                    <a:pt x="442" y="260"/>
                    <a:pt x="441" y="259"/>
                    <a:pt x="441" y="259"/>
                  </a:cubicBezTo>
                  <a:cubicBezTo>
                    <a:pt x="432" y="254"/>
                    <a:pt x="425" y="252"/>
                    <a:pt x="420" y="250"/>
                  </a:cubicBezTo>
                  <a:cubicBezTo>
                    <a:pt x="420" y="244"/>
                    <a:pt x="420" y="244"/>
                    <a:pt x="420" y="244"/>
                  </a:cubicBezTo>
                  <a:cubicBezTo>
                    <a:pt x="420" y="244"/>
                    <a:pt x="421" y="243"/>
                    <a:pt x="421" y="243"/>
                  </a:cubicBezTo>
                  <a:cubicBezTo>
                    <a:pt x="427" y="241"/>
                    <a:pt x="425" y="241"/>
                    <a:pt x="420" y="240"/>
                  </a:cubicBezTo>
                  <a:cubicBezTo>
                    <a:pt x="420" y="187"/>
                    <a:pt x="420" y="187"/>
                    <a:pt x="420" y="187"/>
                  </a:cubicBezTo>
                  <a:cubicBezTo>
                    <a:pt x="428" y="188"/>
                    <a:pt x="435" y="192"/>
                    <a:pt x="443" y="196"/>
                  </a:cubicBezTo>
                  <a:close/>
                  <a:moveTo>
                    <a:pt x="443" y="275"/>
                  </a:moveTo>
                  <a:cubicBezTo>
                    <a:pt x="443" y="707"/>
                    <a:pt x="443" y="707"/>
                    <a:pt x="443" y="707"/>
                  </a:cubicBezTo>
                  <a:cubicBezTo>
                    <a:pt x="442" y="706"/>
                    <a:pt x="442" y="706"/>
                    <a:pt x="442" y="706"/>
                  </a:cubicBezTo>
                  <a:cubicBezTo>
                    <a:pt x="434" y="694"/>
                    <a:pt x="426" y="685"/>
                    <a:pt x="420" y="674"/>
                  </a:cubicBezTo>
                  <a:cubicBezTo>
                    <a:pt x="420" y="262"/>
                    <a:pt x="420" y="262"/>
                    <a:pt x="420" y="262"/>
                  </a:cubicBezTo>
                  <a:cubicBezTo>
                    <a:pt x="429" y="261"/>
                    <a:pt x="435" y="261"/>
                    <a:pt x="438" y="269"/>
                  </a:cubicBezTo>
                  <a:cubicBezTo>
                    <a:pt x="439" y="272"/>
                    <a:pt x="441" y="274"/>
                    <a:pt x="443" y="275"/>
                  </a:cubicBezTo>
                  <a:close/>
                  <a:moveTo>
                    <a:pt x="420" y="138"/>
                  </a:moveTo>
                  <a:cubicBezTo>
                    <a:pt x="420" y="127"/>
                    <a:pt x="420" y="127"/>
                    <a:pt x="420" y="127"/>
                  </a:cubicBezTo>
                  <a:cubicBezTo>
                    <a:pt x="428" y="128"/>
                    <a:pt x="426" y="133"/>
                    <a:pt x="420" y="138"/>
                  </a:cubicBezTo>
                  <a:close/>
                  <a:moveTo>
                    <a:pt x="420" y="127"/>
                  </a:moveTo>
                  <a:cubicBezTo>
                    <a:pt x="420" y="138"/>
                    <a:pt x="420" y="138"/>
                    <a:pt x="420" y="138"/>
                  </a:cubicBezTo>
                  <a:cubicBezTo>
                    <a:pt x="414" y="143"/>
                    <a:pt x="405" y="147"/>
                    <a:pt x="398" y="147"/>
                  </a:cubicBezTo>
                  <a:cubicBezTo>
                    <a:pt x="381" y="147"/>
                    <a:pt x="385" y="158"/>
                    <a:pt x="373" y="158"/>
                  </a:cubicBezTo>
                  <a:cubicBezTo>
                    <a:pt x="360" y="158"/>
                    <a:pt x="352" y="143"/>
                    <a:pt x="372" y="142"/>
                  </a:cubicBezTo>
                  <a:cubicBezTo>
                    <a:pt x="391" y="141"/>
                    <a:pt x="392" y="127"/>
                    <a:pt x="414" y="126"/>
                  </a:cubicBezTo>
                  <a:cubicBezTo>
                    <a:pt x="417" y="126"/>
                    <a:pt x="419" y="126"/>
                    <a:pt x="420" y="127"/>
                  </a:cubicBezTo>
                  <a:close/>
                  <a:moveTo>
                    <a:pt x="420" y="153"/>
                  </a:moveTo>
                  <a:cubicBezTo>
                    <a:pt x="415" y="158"/>
                    <a:pt x="414" y="165"/>
                    <a:pt x="415" y="171"/>
                  </a:cubicBezTo>
                  <a:cubicBezTo>
                    <a:pt x="416" y="174"/>
                    <a:pt x="418" y="175"/>
                    <a:pt x="420" y="176"/>
                  </a:cubicBezTo>
                  <a:cubicBezTo>
                    <a:pt x="420" y="153"/>
                    <a:pt x="420" y="153"/>
                    <a:pt x="420" y="153"/>
                  </a:cubicBezTo>
                  <a:close/>
                  <a:moveTo>
                    <a:pt x="420" y="187"/>
                  </a:moveTo>
                  <a:cubicBezTo>
                    <a:pt x="420" y="240"/>
                    <a:pt x="420" y="240"/>
                    <a:pt x="420" y="240"/>
                  </a:cubicBezTo>
                  <a:cubicBezTo>
                    <a:pt x="414" y="239"/>
                    <a:pt x="403" y="238"/>
                    <a:pt x="402" y="230"/>
                  </a:cubicBezTo>
                  <a:cubicBezTo>
                    <a:pt x="399" y="217"/>
                    <a:pt x="361" y="230"/>
                    <a:pt x="351" y="217"/>
                  </a:cubicBezTo>
                  <a:cubicBezTo>
                    <a:pt x="341" y="204"/>
                    <a:pt x="350" y="177"/>
                    <a:pt x="372" y="177"/>
                  </a:cubicBezTo>
                  <a:cubicBezTo>
                    <a:pt x="390" y="176"/>
                    <a:pt x="399" y="186"/>
                    <a:pt x="415" y="186"/>
                  </a:cubicBezTo>
                  <a:cubicBezTo>
                    <a:pt x="416" y="186"/>
                    <a:pt x="418" y="186"/>
                    <a:pt x="420" y="187"/>
                  </a:cubicBezTo>
                  <a:close/>
                  <a:moveTo>
                    <a:pt x="420" y="244"/>
                  </a:moveTo>
                  <a:cubicBezTo>
                    <a:pt x="420" y="250"/>
                    <a:pt x="420" y="250"/>
                    <a:pt x="420" y="250"/>
                  </a:cubicBezTo>
                  <a:cubicBezTo>
                    <a:pt x="416" y="248"/>
                    <a:pt x="415" y="246"/>
                    <a:pt x="420" y="244"/>
                  </a:cubicBezTo>
                  <a:close/>
                  <a:moveTo>
                    <a:pt x="420" y="262"/>
                  </a:moveTo>
                  <a:cubicBezTo>
                    <a:pt x="416" y="262"/>
                    <a:pt x="412" y="263"/>
                    <a:pt x="407" y="263"/>
                  </a:cubicBezTo>
                  <a:cubicBezTo>
                    <a:pt x="390" y="263"/>
                    <a:pt x="398" y="249"/>
                    <a:pt x="376" y="249"/>
                  </a:cubicBezTo>
                  <a:cubicBezTo>
                    <a:pt x="354" y="249"/>
                    <a:pt x="364" y="254"/>
                    <a:pt x="345" y="241"/>
                  </a:cubicBezTo>
                  <a:cubicBezTo>
                    <a:pt x="325" y="228"/>
                    <a:pt x="332" y="246"/>
                    <a:pt x="306" y="246"/>
                  </a:cubicBezTo>
                  <a:cubicBezTo>
                    <a:pt x="280" y="246"/>
                    <a:pt x="274" y="251"/>
                    <a:pt x="274" y="263"/>
                  </a:cubicBezTo>
                  <a:cubicBezTo>
                    <a:pt x="274" y="275"/>
                    <a:pt x="238" y="245"/>
                    <a:pt x="200" y="242"/>
                  </a:cubicBezTo>
                  <a:cubicBezTo>
                    <a:pt x="163" y="239"/>
                    <a:pt x="122" y="228"/>
                    <a:pt x="99" y="228"/>
                  </a:cubicBezTo>
                  <a:cubicBezTo>
                    <a:pt x="76" y="228"/>
                    <a:pt x="64" y="252"/>
                    <a:pt x="37" y="256"/>
                  </a:cubicBezTo>
                  <a:cubicBezTo>
                    <a:pt x="9" y="260"/>
                    <a:pt x="39" y="268"/>
                    <a:pt x="47" y="282"/>
                  </a:cubicBezTo>
                  <a:cubicBezTo>
                    <a:pt x="55" y="297"/>
                    <a:pt x="52" y="295"/>
                    <a:pt x="26" y="298"/>
                  </a:cubicBezTo>
                  <a:cubicBezTo>
                    <a:pt x="0" y="300"/>
                    <a:pt x="39" y="317"/>
                    <a:pt x="57" y="317"/>
                  </a:cubicBezTo>
                  <a:cubicBezTo>
                    <a:pt x="76" y="317"/>
                    <a:pt x="56" y="330"/>
                    <a:pt x="43" y="338"/>
                  </a:cubicBezTo>
                  <a:cubicBezTo>
                    <a:pt x="30" y="346"/>
                    <a:pt x="25" y="373"/>
                    <a:pt x="46" y="375"/>
                  </a:cubicBezTo>
                  <a:cubicBezTo>
                    <a:pt x="67" y="376"/>
                    <a:pt x="56" y="388"/>
                    <a:pt x="82" y="388"/>
                  </a:cubicBezTo>
                  <a:cubicBezTo>
                    <a:pt x="108" y="388"/>
                    <a:pt x="85" y="407"/>
                    <a:pt x="68" y="420"/>
                  </a:cubicBezTo>
                  <a:cubicBezTo>
                    <a:pt x="51" y="433"/>
                    <a:pt x="52" y="450"/>
                    <a:pt x="61" y="442"/>
                  </a:cubicBezTo>
                  <a:cubicBezTo>
                    <a:pt x="70" y="434"/>
                    <a:pt x="94" y="415"/>
                    <a:pt x="105" y="411"/>
                  </a:cubicBezTo>
                  <a:cubicBezTo>
                    <a:pt x="117" y="407"/>
                    <a:pt x="125" y="386"/>
                    <a:pt x="135" y="380"/>
                  </a:cubicBezTo>
                  <a:cubicBezTo>
                    <a:pt x="146" y="373"/>
                    <a:pt x="154" y="393"/>
                    <a:pt x="160" y="382"/>
                  </a:cubicBezTo>
                  <a:cubicBezTo>
                    <a:pt x="167" y="372"/>
                    <a:pt x="180" y="381"/>
                    <a:pt x="191" y="378"/>
                  </a:cubicBezTo>
                  <a:cubicBezTo>
                    <a:pt x="203" y="376"/>
                    <a:pt x="228" y="381"/>
                    <a:pt x="238" y="384"/>
                  </a:cubicBezTo>
                  <a:cubicBezTo>
                    <a:pt x="248" y="386"/>
                    <a:pt x="260" y="397"/>
                    <a:pt x="276" y="395"/>
                  </a:cubicBezTo>
                  <a:cubicBezTo>
                    <a:pt x="291" y="394"/>
                    <a:pt x="293" y="420"/>
                    <a:pt x="303" y="429"/>
                  </a:cubicBezTo>
                  <a:cubicBezTo>
                    <a:pt x="313" y="438"/>
                    <a:pt x="325" y="437"/>
                    <a:pt x="322" y="450"/>
                  </a:cubicBezTo>
                  <a:cubicBezTo>
                    <a:pt x="320" y="463"/>
                    <a:pt x="341" y="481"/>
                    <a:pt x="360" y="489"/>
                  </a:cubicBezTo>
                  <a:cubicBezTo>
                    <a:pt x="380" y="497"/>
                    <a:pt x="387" y="520"/>
                    <a:pt x="372" y="512"/>
                  </a:cubicBezTo>
                  <a:cubicBezTo>
                    <a:pt x="356" y="504"/>
                    <a:pt x="355" y="507"/>
                    <a:pt x="360" y="521"/>
                  </a:cubicBezTo>
                  <a:cubicBezTo>
                    <a:pt x="365" y="536"/>
                    <a:pt x="368" y="545"/>
                    <a:pt x="360" y="549"/>
                  </a:cubicBezTo>
                  <a:cubicBezTo>
                    <a:pt x="352" y="553"/>
                    <a:pt x="352" y="590"/>
                    <a:pt x="363" y="608"/>
                  </a:cubicBezTo>
                  <a:cubicBezTo>
                    <a:pt x="373" y="627"/>
                    <a:pt x="410" y="645"/>
                    <a:pt x="415" y="662"/>
                  </a:cubicBezTo>
                  <a:cubicBezTo>
                    <a:pt x="416" y="666"/>
                    <a:pt x="418" y="670"/>
                    <a:pt x="420" y="674"/>
                  </a:cubicBezTo>
                  <a:lnTo>
                    <a:pt x="420" y="262"/>
                  </a:lnTo>
                  <a:close/>
                </a:path>
              </a:pathLst>
            </a:custGeom>
            <a:solidFill>
              <a:schemeClr val="accent5">
                <a:alpha val="72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32" name="íṧlïḍe">
              <a:extLst>
                <a:ext uri="{FF2B5EF4-FFF2-40B4-BE49-F238E27FC236}">
                  <a16:creationId xmlns:a16="http://schemas.microsoft.com/office/drawing/2014/main" id="{BD038873-A095-4375-900C-AE2593206057}"/>
                </a:ext>
              </a:extLst>
            </p:cNvPr>
            <p:cNvSpPr/>
            <p:nvPr/>
          </p:nvSpPr>
          <p:spPr bwMode="auto">
            <a:xfrm>
              <a:off x="3961998" y="2227023"/>
              <a:ext cx="4218011" cy="2998972"/>
            </a:xfrm>
            <a:custGeom>
              <a:avLst/>
              <a:gdLst>
                <a:gd name="T0" fmla="*/ 0 w 2605"/>
                <a:gd name="T1" fmla="*/ 591 h 1852"/>
                <a:gd name="T2" fmla="*/ 16 w 2605"/>
                <a:gd name="T3" fmla="*/ 852 h 1852"/>
                <a:gd name="T4" fmla="*/ 67 w 2605"/>
                <a:gd name="T5" fmla="*/ 1063 h 1852"/>
                <a:gd name="T6" fmla="*/ 328 w 2605"/>
                <a:gd name="T7" fmla="*/ 1079 h 1852"/>
                <a:gd name="T8" fmla="*/ 573 w 2605"/>
                <a:gd name="T9" fmla="*/ 1079 h 1852"/>
                <a:gd name="T10" fmla="*/ 616 w 2605"/>
                <a:gd name="T11" fmla="*/ 1314 h 1852"/>
                <a:gd name="T12" fmla="*/ 632 w 2605"/>
                <a:gd name="T13" fmla="*/ 1575 h 1852"/>
                <a:gd name="T14" fmla="*/ 632 w 2605"/>
                <a:gd name="T15" fmla="*/ 1852 h 1852"/>
                <a:gd name="T16" fmla="*/ 208 w 2605"/>
                <a:gd name="T17" fmla="*/ 245 h 1852"/>
                <a:gd name="T18" fmla="*/ 208 w 2605"/>
                <a:gd name="T19" fmla="*/ 490 h 1852"/>
                <a:gd name="T20" fmla="*/ 208 w 2605"/>
                <a:gd name="T21" fmla="*/ 783 h 1852"/>
                <a:gd name="T22" fmla="*/ 261 w 2605"/>
                <a:gd name="T23" fmla="*/ 992 h 1852"/>
                <a:gd name="T24" fmla="*/ 538 w 2605"/>
                <a:gd name="T25" fmla="*/ 992 h 1852"/>
                <a:gd name="T26" fmla="*/ 799 w 2605"/>
                <a:gd name="T27" fmla="*/ 1008 h 1852"/>
                <a:gd name="T28" fmla="*/ 816 w 2605"/>
                <a:gd name="T29" fmla="*/ 1219 h 1852"/>
                <a:gd name="T30" fmla="*/ 833 w 2605"/>
                <a:gd name="T31" fmla="*/ 1481 h 1852"/>
                <a:gd name="T32" fmla="*/ 396 w 2605"/>
                <a:gd name="T33" fmla="*/ 628 h 1852"/>
                <a:gd name="T34" fmla="*/ 380 w 2605"/>
                <a:gd name="T35" fmla="*/ 890 h 1852"/>
                <a:gd name="T36" fmla="*/ 607 w 2605"/>
                <a:gd name="T37" fmla="*/ 924 h 1852"/>
                <a:gd name="T38" fmla="*/ 868 w 2605"/>
                <a:gd name="T39" fmla="*/ 907 h 1852"/>
                <a:gd name="T40" fmla="*/ 938 w 2605"/>
                <a:gd name="T41" fmla="*/ 1131 h 1852"/>
                <a:gd name="T42" fmla="*/ 922 w 2605"/>
                <a:gd name="T43" fmla="*/ 1392 h 1852"/>
                <a:gd name="T44" fmla="*/ 922 w 2605"/>
                <a:gd name="T45" fmla="*/ 1636 h 1852"/>
                <a:gd name="T46" fmla="*/ 2589 w 2605"/>
                <a:gd name="T47" fmla="*/ 987 h 1852"/>
                <a:gd name="T48" fmla="*/ 2426 w 2605"/>
                <a:gd name="T49" fmla="*/ 1069 h 1852"/>
                <a:gd name="T50" fmla="*/ 2165 w 2605"/>
                <a:gd name="T51" fmla="*/ 1052 h 1852"/>
                <a:gd name="T52" fmla="*/ 2049 w 2605"/>
                <a:gd name="T53" fmla="*/ 1198 h 1852"/>
                <a:gd name="T54" fmla="*/ 2033 w 2605"/>
                <a:gd name="T55" fmla="*/ 1459 h 1852"/>
                <a:gd name="T56" fmla="*/ 2403 w 2605"/>
                <a:gd name="T57" fmla="*/ 202 h 1852"/>
                <a:gd name="T58" fmla="*/ 2403 w 2605"/>
                <a:gd name="T59" fmla="*/ 496 h 1852"/>
                <a:gd name="T60" fmla="*/ 2419 w 2605"/>
                <a:gd name="T61" fmla="*/ 757 h 1852"/>
                <a:gd name="T62" fmla="*/ 2359 w 2605"/>
                <a:gd name="T63" fmla="*/ 990 h 1852"/>
                <a:gd name="T64" fmla="*/ 2097 w 2605"/>
                <a:gd name="T65" fmla="*/ 974 h 1852"/>
                <a:gd name="T66" fmla="*/ 1933 w 2605"/>
                <a:gd name="T67" fmla="*/ 1071 h 1852"/>
                <a:gd name="T68" fmla="*/ 1949 w 2605"/>
                <a:gd name="T69" fmla="*/ 1332 h 1852"/>
                <a:gd name="T70" fmla="*/ 2281 w 2605"/>
                <a:gd name="T71" fmla="*/ 516 h 1852"/>
                <a:gd name="T72" fmla="*/ 2265 w 2605"/>
                <a:gd name="T73" fmla="*/ 777 h 1852"/>
                <a:gd name="T74" fmla="*/ 2161 w 2605"/>
                <a:gd name="T75" fmla="*/ 902 h 1852"/>
                <a:gd name="T76" fmla="*/ 1868 w 2605"/>
                <a:gd name="T77" fmla="*/ 902 h 1852"/>
                <a:gd name="T78" fmla="*/ 1840 w 2605"/>
                <a:gd name="T79" fmla="*/ 1119 h 1852"/>
                <a:gd name="T80" fmla="*/ 1824 w 2605"/>
                <a:gd name="T81" fmla="*/ 1380 h 1852"/>
                <a:gd name="T82" fmla="*/ 1707 w 2605"/>
                <a:gd name="T83" fmla="*/ 291 h 1852"/>
                <a:gd name="T84" fmla="*/ 1707 w 2605"/>
                <a:gd name="T85" fmla="*/ 584 h 1852"/>
                <a:gd name="T86" fmla="*/ 1595 w 2605"/>
                <a:gd name="T87" fmla="*/ 701 h 1852"/>
                <a:gd name="T88" fmla="*/ 1595 w 2605"/>
                <a:gd name="T89" fmla="*/ 995 h 1852"/>
                <a:gd name="T90" fmla="*/ 1611 w 2605"/>
                <a:gd name="T91" fmla="*/ 1256 h 1852"/>
                <a:gd name="T92" fmla="*/ 913 w 2605"/>
                <a:gd name="T93" fmla="*/ 362 h 1852"/>
                <a:gd name="T94" fmla="*/ 925 w 2605"/>
                <a:gd name="T95" fmla="*/ 612 h 1852"/>
                <a:gd name="T96" fmla="*/ 1097 w 2605"/>
                <a:gd name="T97" fmla="*/ 668 h 1852"/>
                <a:gd name="T98" fmla="*/ 1113 w 2605"/>
                <a:gd name="T99" fmla="*/ 929 h 1852"/>
                <a:gd name="T100" fmla="*/ 1113 w 2605"/>
                <a:gd name="T101" fmla="*/ 1207 h 1852"/>
                <a:gd name="T102" fmla="*/ 597 w 2605"/>
                <a:gd name="T103" fmla="*/ 528 h 1852"/>
                <a:gd name="T104" fmla="*/ 677 w 2605"/>
                <a:gd name="T105" fmla="*/ 709 h 1852"/>
                <a:gd name="T106" fmla="*/ 971 w 2605"/>
                <a:gd name="T107" fmla="*/ 709 h 1852"/>
                <a:gd name="T108" fmla="*/ 1031 w 2605"/>
                <a:gd name="T109" fmla="*/ 910 h 1852"/>
                <a:gd name="T110" fmla="*/ 1031 w 2605"/>
                <a:gd name="T111" fmla="*/ 1187 h 1852"/>
                <a:gd name="T112" fmla="*/ 1015 w 2605"/>
                <a:gd name="T113" fmla="*/ 1448 h 1852"/>
                <a:gd name="T114" fmla="*/ 1863 w 2605"/>
                <a:gd name="T115" fmla="*/ 822 h 1852"/>
                <a:gd name="T116" fmla="*/ 1706 w 2605"/>
                <a:gd name="T117" fmla="*/ 975 h 1852"/>
                <a:gd name="T118" fmla="*/ 1723 w 2605"/>
                <a:gd name="T119" fmla="*/ 1236 h 1852"/>
                <a:gd name="T120" fmla="*/ 1347 w 2605"/>
                <a:gd name="T121" fmla="*/ 757 h 1852"/>
                <a:gd name="T122" fmla="*/ 1331 w 2605"/>
                <a:gd name="T123" fmla="*/ 1018 h 1852"/>
                <a:gd name="T124" fmla="*/ 1331 w 2605"/>
                <a:gd name="T125" fmla="*/ 1263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5" h="1852">
                  <a:moveTo>
                    <a:pt x="1331" y="1394"/>
                  </a:moveTo>
                  <a:cubicBezTo>
                    <a:pt x="1347" y="1394"/>
                    <a:pt x="1347" y="1394"/>
                    <a:pt x="1347" y="1394"/>
                  </a:cubicBezTo>
                  <a:cubicBezTo>
                    <a:pt x="1347" y="1410"/>
                    <a:pt x="1347" y="1410"/>
                    <a:pt x="1347" y="1410"/>
                  </a:cubicBezTo>
                  <a:cubicBezTo>
                    <a:pt x="1331" y="1410"/>
                    <a:pt x="1331" y="1410"/>
                    <a:pt x="1331" y="1410"/>
                  </a:cubicBezTo>
                  <a:cubicBezTo>
                    <a:pt x="1331" y="1394"/>
                    <a:pt x="1331" y="1394"/>
                    <a:pt x="1331" y="1394"/>
                  </a:cubicBezTo>
                  <a:close/>
                  <a:moveTo>
                    <a:pt x="0" y="363"/>
                  </a:moveTo>
                  <a:cubicBezTo>
                    <a:pt x="16" y="363"/>
                    <a:pt x="16" y="363"/>
                    <a:pt x="16" y="363"/>
                  </a:cubicBezTo>
                  <a:cubicBezTo>
                    <a:pt x="16" y="379"/>
                    <a:pt x="16" y="379"/>
                    <a:pt x="16" y="379"/>
                  </a:cubicBezTo>
                  <a:cubicBezTo>
                    <a:pt x="0" y="379"/>
                    <a:pt x="0" y="379"/>
                    <a:pt x="0" y="379"/>
                  </a:cubicBezTo>
                  <a:cubicBezTo>
                    <a:pt x="0" y="363"/>
                    <a:pt x="0" y="363"/>
                    <a:pt x="0" y="363"/>
                  </a:cubicBezTo>
                  <a:close/>
                  <a:moveTo>
                    <a:pt x="0" y="396"/>
                  </a:moveTo>
                  <a:cubicBezTo>
                    <a:pt x="16" y="396"/>
                    <a:pt x="16" y="396"/>
                    <a:pt x="16" y="396"/>
                  </a:cubicBezTo>
                  <a:cubicBezTo>
                    <a:pt x="16" y="412"/>
                    <a:pt x="16" y="412"/>
                    <a:pt x="16" y="412"/>
                  </a:cubicBezTo>
                  <a:cubicBezTo>
                    <a:pt x="0" y="412"/>
                    <a:pt x="0" y="412"/>
                    <a:pt x="0" y="412"/>
                  </a:cubicBezTo>
                  <a:cubicBezTo>
                    <a:pt x="0" y="396"/>
                    <a:pt x="0" y="396"/>
                    <a:pt x="0" y="396"/>
                  </a:cubicBezTo>
                  <a:close/>
                  <a:moveTo>
                    <a:pt x="0" y="428"/>
                  </a:moveTo>
                  <a:cubicBezTo>
                    <a:pt x="16" y="428"/>
                    <a:pt x="16" y="428"/>
                    <a:pt x="16" y="428"/>
                  </a:cubicBezTo>
                  <a:cubicBezTo>
                    <a:pt x="16" y="444"/>
                    <a:pt x="16" y="444"/>
                    <a:pt x="16" y="444"/>
                  </a:cubicBezTo>
                  <a:cubicBezTo>
                    <a:pt x="0" y="444"/>
                    <a:pt x="0" y="444"/>
                    <a:pt x="0" y="444"/>
                  </a:cubicBezTo>
                  <a:cubicBezTo>
                    <a:pt x="0" y="428"/>
                    <a:pt x="0" y="428"/>
                    <a:pt x="0" y="428"/>
                  </a:cubicBezTo>
                  <a:close/>
                  <a:moveTo>
                    <a:pt x="0" y="461"/>
                  </a:moveTo>
                  <a:cubicBezTo>
                    <a:pt x="16" y="461"/>
                    <a:pt x="16" y="461"/>
                    <a:pt x="16" y="461"/>
                  </a:cubicBezTo>
                  <a:cubicBezTo>
                    <a:pt x="16" y="477"/>
                    <a:pt x="16" y="477"/>
                    <a:pt x="16" y="477"/>
                  </a:cubicBezTo>
                  <a:cubicBezTo>
                    <a:pt x="0" y="477"/>
                    <a:pt x="0" y="477"/>
                    <a:pt x="0" y="477"/>
                  </a:cubicBezTo>
                  <a:cubicBezTo>
                    <a:pt x="0" y="461"/>
                    <a:pt x="0" y="461"/>
                    <a:pt x="0" y="461"/>
                  </a:cubicBezTo>
                  <a:close/>
                  <a:moveTo>
                    <a:pt x="0" y="493"/>
                  </a:moveTo>
                  <a:cubicBezTo>
                    <a:pt x="16" y="493"/>
                    <a:pt x="16" y="493"/>
                    <a:pt x="16" y="493"/>
                  </a:cubicBezTo>
                  <a:cubicBezTo>
                    <a:pt x="16" y="510"/>
                    <a:pt x="16" y="510"/>
                    <a:pt x="16" y="510"/>
                  </a:cubicBezTo>
                  <a:cubicBezTo>
                    <a:pt x="0" y="510"/>
                    <a:pt x="0" y="510"/>
                    <a:pt x="0" y="510"/>
                  </a:cubicBezTo>
                  <a:cubicBezTo>
                    <a:pt x="0" y="493"/>
                    <a:pt x="0" y="493"/>
                    <a:pt x="0" y="493"/>
                  </a:cubicBezTo>
                  <a:close/>
                  <a:moveTo>
                    <a:pt x="0" y="526"/>
                  </a:moveTo>
                  <a:cubicBezTo>
                    <a:pt x="16" y="526"/>
                    <a:pt x="16" y="526"/>
                    <a:pt x="16" y="526"/>
                  </a:cubicBezTo>
                  <a:cubicBezTo>
                    <a:pt x="16" y="542"/>
                    <a:pt x="16" y="542"/>
                    <a:pt x="16" y="542"/>
                  </a:cubicBezTo>
                  <a:cubicBezTo>
                    <a:pt x="0" y="542"/>
                    <a:pt x="0" y="542"/>
                    <a:pt x="0" y="542"/>
                  </a:cubicBezTo>
                  <a:cubicBezTo>
                    <a:pt x="0" y="526"/>
                    <a:pt x="0" y="526"/>
                    <a:pt x="0" y="526"/>
                  </a:cubicBezTo>
                  <a:close/>
                  <a:moveTo>
                    <a:pt x="0" y="559"/>
                  </a:moveTo>
                  <a:cubicBezTo>
                    <a:pt x="16" y="559"/>
                    <a:pt x="16" y="559"/>
                    <a:pt x="16" y="559"/>
                  </a:cubicBezTo>
                  <a:cubicBezTo>
                    <a:pt x="16" y="575"/>
                    <a:pt x="16" y="575"/>
                    <a:pt x="16" y="575"/>
                  </a:cubicBezTo>
                  <a:cubicBezTo>
                    <a:pt x="0" y="575"/>
                    <a:pt x="0" y="575"/>
                    <a:pt x="0" y="575"/>
                  </a:cubicBezTo>
                  <a:cubicBezTo>
                    <a:pt x="0" y="559"/>
                    <a:pt x="0" y="559"/>
                    <a:pt x="0" y="559"/>
                  </a:cubicBezTo>
                  <a:close/>
                  <a:moveTo>
                    <a:pt x="0" y="591"/>
                  </a:moveTo>
                  <a:cubicBezTo>
                    <a:pt x="16" y="591"/>
                    <a:pt x="16" y="591"/>
                    <a:pt x="16" y="591"/>
                  </a:cubicBezTo>
                  <a:cubicBezTo>
                    <a:pt x="16" y="608"/>
                    <a:pt x="16" y="608"/>
                    <a:pt x="16" y="608"/>
                  </a:cubicBezTo>
                  <a:cubicBezTo>
                    <a:pt x="0" y="608"/>
                    <a:pt x="0" y="608"/>
                    <a:pt x="0" y="608"/>
                  </a:cubicBezTo>
                  <a:cubicBezTo>
                    <a:pt x="0" y="591"/>
                    <a:pt x="0" y="591"/>
                    <a:pt x="0" y="591"/>
                  </a:cubicBezTo>
                  <a:close/>
                  <a:moveTo>
                    <a:pt x="0" y="624"/>
                  </a:moveTo>
                  <a:cubicBezTo>
                    <a:pt x="16" y="624"/>
                    <a:pt x="16" y="624"/>
                    <a:pt x="16" y="624"/>
                  </a:cubicBezTo>
                  <a:cubicBezTo>
                    <a:pt x="16" y="640"/>
                    <a:pt x="16" y="640"/>
                    <a:pt x="16" y="640"/>
                  </a:cubicBezTo>
                  <a:cubicBezTo>
                    <a:pt x="0" y="640"/>
                    <a:pt x="0" y="640"/>
                    <a:pt x="0" y="640"/>
                  </a:cubicBezTo>
                  <a:cubicBezTo>
                    <a:pt x="0" y="624"/>
                    <a:pt x="0" y="624"/>
                    <a:pt x="0" y="624"/>
                  </a:cubicBezTo>
                  <a:close/>
                  <a:moveTo>
                    <a:pt x="0" y="657"/>
                  </a:moveTo>
                  <a:cubicBezTo>
                    <a:pt x="16" y="657"/>
                    <a:pt x="16" y="657"/>
                    <a:pt x="16" y="657"/>
                  </a:cubicBezTo>
                  <a:cubicBezTo>
                    <a:pt x="16" y="673"/>
                    <a:pt x="16" y="673"/>
                    <a:pt x="16" y="673"/>
                  </a:cubicBezTo>
                  <a:cubicBezTo>
                    <a:pt x="0" y="673"/>
                    <a:pt x="0" y="673"/>
                    <a:pt x="0" y="673"/>
                  </a:cubicBezTo>
                  <a:cubicBezTo>
                    <a:pt x="0" y="657"/>
                    <a:pt x="0" y="657"/>
                    <a:pt x="0" y="657"/>
                  </a:cubicBezTo>
                  <a:close/>
                  <a:moveTo>
                    <a:pt x="0" y="689"/>
                  </a:moveTo>
                  <a:cubicBezTo>
                    <a:pt x="16" y="689"/>
                    <a:pt x="16" y="689"/>
                    <a:pt x="16" y="689"/>
                  </a:cubicBezTo>
                  <a:cubicBezTo>
                    <a:pt x="16" y="706"/>
                    <a:pt x="16" y="706"/>
                    <a:pt x="16" y="706"/>
                  </a:cubicBezTo>
                  <a:cubicBezTo>
                    <a:pt x="0" y="706"/>
                    <a:pt x="0" y="706"/>
                    <a:pt x="0" y="706"/>
                  </a:cubicBezTo>
                  <a:cubicBezTo>
                    <a:pt x="0" y="689"/>
                    <a:pt x="0" y="689"/>
                    <a:pt x="0" y="689"/>
                  </a:cubicBezTo>
                  <a:close/>
                  <a:moveTo>
                    <a:pt x="0" y="722"/>
                  </a:moveTo>
                  <a:cubicBezTo>
                    <a:pt x="16" y="722"/>
                    <a:pt x="16" y="722"/>
                    <a:pt x="16" y="722"/>
                  </a:cubicBezTo>
                  <a:cubicBezTo>
                    <a:pt x="16" y="738"/>
                    <a:pt x="16" y="738"/>
                    <a:pt x="16" y="738"/>
                  </a:cubicBezTo>
                  <a:cubicBezTo>
                    <a:pt x="0" y="738"/>
                    <a:pt x="0" y="738"/>
                    <a:pt x="0" y="738"/>
                  </a:cubicBezTo>
                  <a:cubicBezTo>
                    <a:pt x="0" y="722"/>
                    <a:pt x="0" y="722"/>
                    <a:pt x="0" y="722"/>
                  </a:cubicBezTo>
                  <a:close/>
                  <a:moveTo>
                    <a:pt x="0" y="755"/>
                  </a:moveTo>
                  <a:cubicBezTo>
                    <a:pt x="16" y="755"/>
                    <a:pt x="16" y="755"/>
                    <a:pt x="16" y="755"/>
                  </a:cubicBezTo>
                  <a:cubicBezTo>
                    <a:pt x="16" y="771"/>
                    <a:pt x="16" y="771"/>
                    <a:pt x="16" y="771"/>
                  </a:cubicBezTo>
                  <a:cubicBezTo>
                    <a:pt x="0" y="771"/>
                    <a:pt x="0" y="771"/>
                    <a:pt x="0" y="771"/>
                  </a:cubicBezTo>
                  <a:cubicBezTo>
                    <a:pt x="0" y="755"/>
                    <a:pt x="0" y="755"/>
                    <a:pt x="0" y="755"/>
                  </a:cubicBezTo>
                  <a:close/>
                  <a:moveTo>
                    <a:pt x="0" y="787"/>
                  </a:moveTo>
                  <a:cubicBezTo>
                    <a:pt x="16" y="787"/>
                    <a:pt x="16" y="787"/>
                    <a:pt x="16" y="787"/>
                  </a:cubicBezTo>
                  <a:cubicBezTo>
                    <a:pt x="16" y="804"/>
                    <a:pt x="16" y="804"/>
                    <a:pt x="16" y="804"/>
                  </a:cubicBezTo>
                  <a:cubicBezTo>
                    <a:pt x="0" y="804"/>
                    <a:pt x="0" y="804"/>
                    <a:pt x="0" y="804"/>
                  </a:cubicBezTo>
                  <a:cubicBezTo>
                    <a:pt x="0" y="787"/>
                    <a:pt x="0" y="787"/>
                    <a:pt x="0" y="787"/>
                  </a:cubicBezTo>
                  <a:close/>
                  <a:moveTo>
                    <a:pt x="0" y="820"/>
                  </a:moveTo>
                  <a:cubicBezTo>
                    <a:pt x="16" y="820"/>
                    <a:pt x="16" y="820"/>
                    <a:pt x="16" y="820"/>
                  </a:cubicBezTo>
                  <a:cubicBezTo>
                    <a:pt x="16" y="836"/>
                    <a:pt x="16" y="836"/>
                    <a:pt x="16" y="836"/>
                  </a:cubicBezTo>
                  <a:cubicBezTo>
                    <a:pt x="0" y="836"/>
                    <a:pt x="0" y="836"/>
                    <a:pt x="0" y="836"/>
                  </a:cubicBezTo>
                  <a:cubicBezTo>
                    <a:pt x="0" y="820"/>
                    <a:pt x="0" y="820"/>
                    <a:pt x="0" y="820"/>
                  </a:cubicBezTo>
                  <a:close/>
                  <a:moveTo>
                    <a:pt x="0" y="852"/>
                  </a:moveTo>
                  <a:cubicBezTo>
                    <a:pt x="16" y="852"/>
                    <a:pt x="16" y="852"/>
                    <a:pt x="16" y="852"/>
                  </a:cubicBezTo>
                  <a:cubicBezTo>
                    <a:pt x="16" y="869"/>
                    <a:pt x="16" y="869"/>
                    <a:pt x="16" y="869"/>
                  </a:cubicBezTo>
                  <a:cubicBezTo>
                    <a:pt x="0" y="869"/>
                    <a:pt x="0" y="869"/>
                    <a:pt x="0" y="869"/>
                  </a:cubicBezTo>
                  <a:cubicBezTo>
                    <a:pt x="0" y="852"/>
                    <a:pt x="0" y="852"/>
                    <a:pt x="0" y="852"/>
                  </a:cubicBezTo>
                  <a:close/>
                  <a:moveTo>
                    <a:pt x="0" y="885"/>
                  </a:moveTo>
                  <a:cubicBezTo>
                    <a:pt x="16" y="885"/>
                    <a:pt x="16" y="885"/>
                    <a:pt x="16" y="885"/>
                  </a:cubicBezTo>
                  <a:cubicBezTo>
                    <a:pt x="16" y="901"/>
                    <a:pt x="16" y="901"/>
                    <a:pt x="16" y="901"/>
                  </a:cubicBezTo>
                  <a:cubicBezTo>
                    <a:pt x="0" y="901"/>
                    <a:pt x="0" y="901"/>
                    <a:pt x="0" y="901"/>
                  </a:cubicBezTo>
                  <a:cubicBezTo>
                    <a:pt x="0" y="885"/>
                    <a:pt x="0" y="885"/>
                    <a:pt x="0" y="885"/>
                  </a:cubicBezTo>
                  <a:close/>
                  <a:moveTo>
                    <a:pt x="0" y="918"/>
                  </a:moveTo>
                  <a:cubicBezTo>
                    <a:pt x="16" y="918"/>
                    <a:pt x="16" y="918"/>
                    <a:pt x="16" y="918"/>
                  </a:cubicBezTo>
                  <a:cubicBezTo>
                    <a:pt x="16" y="934"/>
                    <a:pt x="16" y="934"/>
                    <a:pt x="16" y="934"/>
                  </a:cubicBezTo>
                  <a:cubicBezTo>
                    <a:pt x="0" y="934"/>
                    <a:pt x="0" y="934"/>
                    <a:pt x="0" y="934"/>
                  </a:cubicBezTo>
                  <a:cubicBezTo>
                    <a:pt x="0" y="918"/>
                    <a:pt x="0" y="918"/>
                    <a:pt x="0" y="918"/>
                  </a:cubicBezTo>
                  <a:close/>
                  <a:moveTo>
                    <a:pt x="0" y="950"/>
                  </a:moveTo>
                  <a:cubicBezTo>
                    <a:pt x="16" y="950"/>
                    <a:pt x="16" y="950"/>
                    <a:pt x="16" y="950"/>
                  </a:cubicBezTo>
                  <a:cubicBezTo>
                    <a:pt x="16" y="967"/>
                    <a:pt x="16" y="967"/>
                    <a:pt x="16" y="967"/>
                  </a:cubicBezTo>
                  <a:cubicBezTo>
                    <a:pt x="0" y="967"/>
                    <a:pt x="0" y="967"/>
                    <a:pt x="0" y="967"/>
                  </a:cubicBezTo>
                  <a:cubicBezTo>
                    <a:pt x="0" y="950"/>
                    <a:pt x="0" y="950"/>
                    <a:pt x="0" y="950"/>
                  </a:cubicBezTo>
                  <a:close/>
                  <a:moveTo>
                    <a:pt x="0" y="983"/>
                  </a:moveTo>
                  <a:cubicBezTo>
                    <a:pt x="16" y="983"/>
                    <a:pt x="16" y="983"/>
                    <a:pt x="16" y="983"/>
                  </a:cubicBezTo>
                  <a:cubicBezTo>
                    <a:pt x="16" y="999"/>
                    <a:pt x="16" y="999"/>
                    <a:pt x="16" y="999"/>
                  </a:cubicBezTo>
                  <a:cubicBezTo>
                    <a:pt x="0" y="999"/>
                    <a:pt x="0" y="999"/>
                    <a:pt x="0" y="999"/>
                  </a:cubicBezTo>
                  <a:cubicBezTo>
                    <a:pt x="0" y="983"/>
                    <a:pt x="0" y="983"/>
                    <a:pt x="0" y="983"/>
                  </a:cubicBezTo>
                  <a:close/>
                  <a:moveTo>
                    <a:pt x="0" y="1016"/>
                  </a:moveTo>
                  <a:cubicBezTo>
                    <a:pt x="16" y="1016"/>
                    <a:pt x="16" y="1016"/>
                    <a:pt x="16" y="1016"/>
                  </a:cubicBezTo>
                  <a:cubicBezTo>
                    <a:pt x="16" y="1032"/>
                    <a:pt x="16" y="1032"/>
                    <a:pt x="16" y="1032"/>
                  </a:cubicBezTo>
                  <a:cubicBezTo>
                    <a:pt x="0" y="1032"/>
                    <a:pt x="0" y="1032"/>
                    <a:pt x="0" y="1032"/>
                  </a:cubicBezTo>
                  <a:cubicBezTo>
                    <a:pt x="0" y="1016"/>
                    <a:pt x="0" y="1016"/>
                    <a:pt x="0" y="1016"/>
                  </a:cubicBezTo>
                  <a:close/>
                  <a:moveTo>
                    <a:pt x="0" y="1048"/>
                  </a:moveTo>
                  <a:cubicBezTo>
                    <a:pt x="16" y="1048"/>
                    <a:pt x="16" y="1048"/>
                    <a:pt x="16" y="1048"/>
                  </a:cubicBezTo>
                  <a:cubicBezTo>
                    <a:pt x="16" y="1065"/>
                    <a:pt x="16" y="1065"/>
                    <a:pt x="16" y="1065"/>
                  </a:cubicBezTo>
                  <a:cubicBezTo>
                    <a:pt x="0" y="1065"/>
                    <a:pt x="0" y="1065"/>
                    <a:pt x="0" y="1065"/>
                  </a:cubicBezTo>
                  <a:cubicBezTo>
                    <a:pt x="0" y="1048"/>
                    <a:pt x="0" y="1048"/>
                    <a:pt x="0" y="1048"/>
                  </a:cubicBezTo>
                  <a:close/>
                  <a:moveTo>
                    <a:pt x="18" y="1079"/>
                  </a:moveTo>
                  <a:cubicBezTo>
                    <a:pt x="18" y="1063"/>
                    <a:pt x="18" y="1063"/>
                    <a:pt x="18" y="1063"/>
                  </a:cubicBezTo>
                  <a:cubicBezTo>
                    <a:pt x="35" y="1063"/>
                    <a:pt x="35" y="1063"/>
                    <a:pt x="35" y="1063"/>
                  </a:cubicBezTo>
                  <a:cubicBezTo>
                    <a:pt x="35" y="1079"/>
                    <a:pt x="35" y="1079"/>
                    <a:pt x="35" y="1079"/>
                  </a:cubicBezTo>
                  <a:cubicBezTo>
                    <a:pt x="18" y="1079"/>
                    <a:pt x="18" y="1079"/>
                    <a:pt x="18" y="1079"/>
                  </a:cubicBezTo>
                  <a:close/>
                  <a:moveTo>
                    <a:pt x="51" y="1079"/>
                  </a:moveTo>
                  <a:cubicBezTo>
                    <a:pt x="51" y="1063"/>
                    <a:pt x="51" y="1063"/>
                    <a:pt x="51" y="1063"/>
                  </a:cubicBezTo>
                  <a:cubicBezTo>
                    <a:pt x="67" y="1063"/>
                    <a:pt x="67" y="1063"/>
                    <a:pt x="67" y="1063"/>
                  </a:cubicBezTo>
                  <a:cubicBezTo>
                    <a:pt x="67" y="1079"/>
                    <a:pt x="67" y="1079"/>
                    <a:pt x="67" y="1079"/>
                  </a:cubicBezTo>
                  <a:cubicBezTo>
                    <a:pt x="51" y="1079"/>
                    <a:pt x="51" y="1079"/>
                    <a:pt x="51" y="1079"/>
                  </a:cubicBezTo>
                  <a:close/>
                  <a:moveTo>
                    <a:pt x="84" y="1079"/>
                  </a:moveTo>
                  <a:cubicBezTo>
                    <a:pt x="84" y="1063"/>
                    <a:pt x="84" y="1063"/>
                    <a:pt x="84" y="1063"/>
                  </a:cubicBezTo>
                  <a:cubicBezTo>
                    <a:pt x="100" y="1063"/>
                    <a:pt x="100" y="1063"/>
                    <a:pt x="100" y="1063"/>
                  </a:cubicBezTo>
                  <a:cubicBezTo>
                    <a:pt x="100" y="1079"/>
                    <a:pt x="100" y="1079"/>
                    <a:pt x="100" y="1079"/>
                  </a:cubicBezTo>
                  <a:cubicBezTo>
                    <a:pt x="84" y="1079"/>
                    <a:pt x="84" y="1079"/>
                    <a:pt x="84" y="1079"/>
                  </a:cubicBezTo>
                  <a:close/>
                  <a:moveTo>
                    <a:pt x="116" y="1079"/>
                  </a:moveTo>
                  <a:cubicBezTo>
                    <a:pt x="116" y="1063"/>
                    <a:pt x="116" y="1063"/>
                    <a:pt x="116" y="1063"/>
                  </a:cubicBezTo>
                  <a:cubicBezTo>
                    <a:pt x="133" y="1063"/>
                    <a:pt x="133" y="1063"/>
                    <a:pt x="133" y="1063"/>
                  </a:cubicBezTo>
                  <a:cubicBezTo>
                    <a:pt x="133" y="1079"/>
                    <a:pt x="133" y="1079"/>
                    <a:pt x="133" y="1079"/>
                  </a:cubicBezTo>
                  <a:cubicBezTo>
                    <a:pt x="116" y="1079"/>
                    <a:pt x="116" y="1079"/>
                    <a:pt x="116" y="1079"/>
                  </a:cubicBezTo>
                  <a:close/>
                  <a:moveTo>
                    <a:pt x="149" y="1079"/>
                  </a:moveTo>
                  <a:cubicBezTo>
                    <a:pt x="149" y="1063"/>
                    <a:pt x="149" y="1063"/>
                    <a:pt x="149" y="1063"/>
                  </a:cubicBezTo>
                  <a:cubicBezTo>
                    <a:pt x="165" y="1063"/>
                    <a:pt x="165" y="1063"/>
                    <a:pt x="165" y="1063"/>
                  </a:cubicBezTo>
                  <a:cubicBezTo>
                    <a:pt x="165" y="1079"/>
                    <a:pt x="165" y="1079"/>
                    <a:pt x="165" y="1079"/>
                  </a:cubicBezTo>
                  <a:cubicBezTo>
                    <a:pt x="149" y="1079"/>
                    <a:pt x="149" y="1079"/>
                    <a:pt x="149" y="1079"/>
                  </a:cubicBezTo>
                  <a:close/>
                  <a:moveTo>
                    <a:pt x="181" y="1079"/>
                  </a:moveTo>
                  <a:cubicBezTo>
                    <a:pt x="181" y="1063"/>
                    <a:pt x="181" y="1063"/>
                    <a:pt x="181" y="1063"/>
                  </a:cubicBezTo>
                  <a:cubicBezTo>
                    <a:pt x="198" y="1063"/>
                    <a:pt x="198" y="1063"/>
                    <a:pt x="198" y="1063"/>
                  </a:cubicBezTo>
                  <a:cubicBezTo>
                    <a:pt x="198" y="1079"/>
                    <a:pt x="198" y="1079"/>
                    <a:pt x="198" y="1079"/>
                  </a:cubicBezTo>
                  <a:cubicBezTo>
                    <a:pt x="181" y="1079"/>
                    <a:pt x="181" y="1079"/>
                    <a:pt x="181" y="1079"/>
                  </a:cubicBezTo>
                  <a:close/>
                  <a:moveTo>
                    <a:pt x="214" y="1079"/>
                  </a:moveTo>
                  <a:cubicBezTo>
                    <a:pt x="214" y="1063"/>
                    <a:pt x="214" y="1063"/>
                    <a:pt x="214" y="1063"/>
                  </a:cubicBezTo>
                  <a:cubicBezTo>
                    <a:pt x="230" y="1063"/>
                    <a:pt x="230" y="1063"/>
                    <a:pt x="230" y="1063"/>
                  </a:cubicBezTo>
                  <a:cubicBezTo>
                    <a:pt x="230" y="1079"/>
                    <a:pt x="230" y="1079"/>
                    <a:pt x="230" y="1079"/>
                  </a:cubicBezTo>
                  <a:cubicBezTo>
                    <a:pt x="214" y="1079"/>
                    <a:pt x="214" y="1079"/>
                    <a:pt x="214" y="1079"/>
                  </a:cubicBezTo>
                  <a:close/>
                  <a:moveTo>
                    <a:pt x="247" y="1079"/>
                  </a:moveTo>
                  <a:cubicBezTo>
                    <a:pt x="247" y="1063"/>
                    <a:pt x="247" y="1063"/>
                    <a:pt x="247" y="1063"/>
                  </a:cubicBezTo>
                  <a:cubicBezTo>
                    <a:pt x="263" y="1063"/>
                    <a:pt x="263" y="1063"/>
                    <a:pt x="263" y="1063"/>
                  </a:cubicBezTo>
                  <a:cubicBezTo>
                    <a:pt x="263" y="1079"/>
                    <a:pt x="263" y="1079"/>
                    <a:pt x="263" y="1079"/>
                  </a:cubicBezTo>
                  <a:cubicBezTo>
                    <a:pt x="247" y="1079"/>
                    <a:pt x="247" y="1079"/>
                    <a:pt x="247" y="1079"/>
                  </a:cubicBezTo>
                  <a:close/>
                  <a:moveTo>
                    <a:pt x="279" y="1079"/>
                  </a:moveTo>
                  <a:cubicBezTo>
                    <a:pt x="279" y="1063"/>
                    <a:pt x="279" y="1063"/>
                    <a:pt x="279" y="1063"/>
                  </a:cubicBezTo>
                  <a:cubicBezTo>
                    <a:pt x="296" y="1063"/>
                    <a:pt x="296" y="1063"/>
                    <a:pt x="296" y="1063"/>
                  </a:cubicBezTo>
                  <a:cubicBezTo>
                    <a:pt x="296" y="1079"/>
                    <a:pt x="296" y="1079"/>
                    <a:pt x="296" y="1079"/>
                  </a:cubicBezTo>
                  <a:cubicBezTo>
                    <a:pt x="279" y="1079"/>
                    <a:pt x="279" y="1079"/>
                    <a:pt x="279" y="1079"/>
                  </a:cubicBezTo>
                  <a:close/>
                  <a:moveTo>
                    <a:pt x="312" y="1079"/>
                  </a:moveTo>
                  <a:cubicBezTo>
                    <a:pt x="312" y="1063"/>
                    <a:pt x="312" y="1063"/>
                    <a:pt x="312" y="1063"/>
                  </a:cubicBezTo>
                  <a:cubicBezTo>
                    <a:pt x="328" y="1063"/>
                    <a:pt x="328" y="1063"/>
                    <a:pt x="328" y="1063"/>
                  </a:cubicBezTo>
                  <a:cubicBezTo>
                    <a:pt x="328" y="1079"/>
                    <a:pt x="328" y="1079"/>
                    <a:pt x="328" y="1079"/>
                  </a:cubicBezTo>
                  <a:cubicBezTo>
                    <a:pt x="312" y="1079"/>
                    <a:pt x="312" y="1079"/>
                    <a:pt x="312" y="1079"/>
                  </a:cubicBezTo>
                  <a:close/>
                  <a:moveTo>
                    <a:pt x="345" y="1079"/>
                  </a:moveTo>
                  <a:cubicBezTo>
                    <a:pt x="345" y="1063"/>
                    <a:pt x="345" y="1063"/>
                    <a:pt x="345" y="1063"/>
                  </a:cubicBezTo>
                  <a:cubicBezTo>
                    <a:pt x="361" y="1063"/>
                    <a:pt x="361" y="1063"/>
                    <a:pt x="361" y="1063"/>
                  </a:cubicBezTo>
                  <a:cubicBezTo>
                    <a:pt x="361" y="1079"/>
                    <a:pt x="361" y="1079"/>
                    <a:pt x="361" y="1079"/>
                  </a:cubicBezTo>
                  <a:cubicBezTo>
                    <a:pt x="345" y="1079"/>
                    <a:pt x="345" y="1079"/>
                    <a:pt x="345" y="1079"/>
                  </a:cubicBezTo>
                  <a:close/>
                  <a:moveTo>
                    <a:pt x="377" y="1079"/>
                  </a:moveTo>
                  <a:cubicBezTo>
                    <a:pt x="377" y="1063"/>
                    <a:pt x="377" y="1063"/>
                    <a:pt x="377" y="1063"/>
                  </a:cubicBezTo>
                  <a:cubicBezTo>
                    <a:pt x="394" y="1063"/>
                    <a:pt x="394" y="1063"/>
                    <a:pt x="394" y="1063"/>
                  </a:cubicBezTo>
                  <a:cubicBezTo>
                    <a:pt x="394" y="1079"/>
                    <a:pt x="394" y="1079"/>
                    <a:pt x="394" y="1079"/>
                  </a:cubicBezTo>
                  <a:cubicBezTo>
                    <a:pt x="377" y="1079"/>
                    <a:pt x="377" y="1079"/>
                    <a:pt x="377" y="1079"/>
                  </a:cubicBezTo>
                  <a:close/>
                  <a:moveTo>
                    <a:pt x="410" y="1079"/>
                  </a:moveTo>
                  <a:cubicBezTo>
                    <a:pt x="410" y="1063"/>
                    <a:pt x="410" y="1063"/>
                    <a:pt x="410" y="1063"/>
                  </a:cubicBezTo>
                  <a:cubicBezTo>
                    <a:pt x="426" y="1063"/>
                    <a:pt x="426" y="1063"/>
                    <a:pt x="426" y="1063"/>
                  </a:cubicBezTo>
                  <a:cubicBezTo>
                    <a:pt x="426" y="1079"/>
                    <a:pt x="426" y="1079"/>
                    <a:pt x="426" y="1079"/>
                  </a:cubicBezTo>
                  <a:cubicBezTo>
                    <a:pt x="410" y="1079"/>
                    <a:pt x="410" y="1079"/>
                    <a:pt x="410" y="1079"/>
                  </a:cubicBezTo>
                  <a:close/>
                  <a:moveTo>
                    <a:pt x="443" y="1079"/>
                  </a:moveTo>
                  <a:cubicBezTo>
                    <a:pt x="443" y="1063"/>
                    <a:pt x="443" y="1063"/>
                    <a:pt x="443" y="1063"/>
                  </a:cubicBezTo>
                  <a:cubicBezTo>
                    <a:pt x="459" y="1063"/>
                    <a:pt x="459" y="1063"/>
                    <a:pt x="459" y="1063"/>
                  </a:cubicBezTo>
                  <a:cubicBezTo>
                    <a:pt x="459" y="1079"/>
                    <a:pt x="459" y="1079"/>
                    <a:pt x="459" y="1079"/>
                  </a:cubicBezTo>
                  <a:cubicBezTo>
                    <a:pt x="443" y="1079"/>
                    <a:pt x="443" y="1079"/>
                    <a:pt x="443" y="1079"/>
                  </a:cubicBezTo>
                  <a:close/>
                  <a:moveTo>
                    <a:pt x="475" y="1079"/>
                  </a:moveTo>
                  <a:cubicBezTo>
                    <a:pt x="475" y="1063"/>
                    <a:pt x="475" y="1063"/>
                    <a:pt x="475" y="1063"/>
                  </a:cubicBezTo>
                  <a:cubicBezTo>
                    <a:pt x="492" y="1063"/>
                    <a:pt x="492" y="1063"/>
                    <a:pt x="492" y="1063"/>
                  </a:cubicBezTo>
                  <a:cubicBezTo>
                    <a:pt x="492" y="1079"/>
                    <a:pt x="492" y="1079"/>
                    <a:pt x="492" y="1079"/>
                  </a:cubicBezTo>
                  <a:cubicBezTo>
                    <a:pt x="475" y="1079"/>
                    <a:pt x="475" y="1079"/>
                    <a:pt x="475" y="1079"/>
                  </a:cubicBezTo>
                  <a:close/>
                  <a:moveTo>
                    <a:pt x="508" y="1079"/>
                  </a:moveTo>
                  <a:cubicBezTo>
                    <a:pt x="508" y="1063"/>
                    <a:pt x="508" y="1063"/>
                    <a:pt x="508" y="1063"/>
                  </a:cubicBezTo>
                  <a:cubicBezTo>
                    <a:pt x="524" y="1063"/>
                    <a:pt x="524" y="1063"/>
                    <a:pt x="524" y="1063"/>
                  </a:cubicBezTo>
                  <a:cubicBezTo>
                    <a:pt x="524" y="1079"/>
                    <a:pt x="524" y="1079"/>
                    <a:pt x="524" y="1079"/>
                  </a:cubicBezTo>
                  <a:cubicBezTo>
                    <a:pt x="508" y="1079"/>
                    <a:pt x="508" y="1079"/>
                    <a:pt x="508" y="1079"/>
                  </a:cubicBezTo>
                  <a:close/>
                  <a:moveTo>
                    <a:pt x="541" y="1079"/>
                  </a:moveTo>
                  <a:cubicBezTo>
                    <a:pt x="541" y="1063"/>
                    <a:pt x="541" y="1063"/>
                    <a:pt x="541" y="1063"/>
                  </a:cubicBezTo>
                  <a:cubicBezTo>
                    <a:pt x="557" y="1063"/>
                    <a:pt x="557" y="1063"/>
                    <a:pt x="557" y="1063"/>
                  </a:cubicBezTo>
                  <a:cubicBezTo>
                    <a:pt x="557" y="1079"/>
                    <a:pt x="557" y="1079"/>
                    <a:pt x="557" y="1079"/>
                  </a:cubicBezTo>
                  <a:cubicBezTo>
                    <a:pt x="541" y="1079"/>
                    <a:pt x="541" y="1079"/>
                    <a:pt x="541" y="1079"/>
                  </a:cubicBezTo>
                  <a:close/>
                  <a:moveTo>
                    <a:pt x="573" y="1079"/>
                  </a:moveTo>
                  <a:cubicBezTo>
                    <a:pt x="573" y="1063"/>
                    <a:pt x="573" y="1063"/>
                    <a:pt x="573" y="1063"/>
                  </a:cubicBezTo>
                  <a:cubicBezTo>
                    <a:pt x="589" y="1063"/>
                    <a:pt x="589" y="1063"/>
                    <a:pt x="589" y="1063"/>
                  </a:cubicBezTo>
                  <a:cubicBezTo>
                    <a:pt x="589" y="1079"/>
                    <a:pt x="589" y="1079"/>
                    <a:pt x="589" y="1079"/>
                  </a:cubicBezTo>
                  <a:cubicBezTo>
                    <a:pt x="573" y="1079"/>
                    <a:pt x="573" y="1079"/>
                    <a:pt x="573" y="1079"/>
                  </a:cubicBezTo>
                  <a:close/>
                  <a:moveTo>
                    <a:pt x="606" y="1079"/>
                  </a:moveTo>
                  <a:cubicBezTo>
                    <a:pt x="606" y="1063"/>
                    <a:pt x="606" y="1063"/>
                    <a:pt x="606" y="1063"/>
                  </a:cubicBezTo>
                  <a:cubicBezTo>
                    <a:pt x="622" y="1063"/>
                    <a:pt x="622" y="1063"/>
                    <a:pt x="622" y="1063"/>
                  </a:cubicBezTo>
                  <a:cubicBezTo>
                    <a:pt x="622" y="1079"/>
                    <a:pt x="622" y="1079"/>
                    <a:pt x="622" y="1079"/>
                  </a:cubicBezTo>
                  <a:cubicBezTo>
                    <a:pt x="606" y="1079"/>
                    <a:pt x="606" y="1079"/>
                    <a:pt x="606" y="1079"/>
                  </a:cubicBezTo>
                  <a:close/>
                  <a:moveTo>
                    <a:pt x="616" y="1085"/>
                  </a:moveTo>
                  <a:cubicBezTo>
                    <a:pt x="632" y="1085"/>
                    <a:pt x="632" y="1085"/>
                    <a:pt x="632" y="1085"/>
                  </a:cubicBezTo>
                  <a:cubicBezTo>
                    <a:pt x="632" y="1101"/>
                    <a:pt x="632" y="1101"/>
                    <a:pt x="632" y="1101"/>
                  </a:cubicBezTo>
                  <a:cubicBezTo>
                    <a:pt x="616" y="1101"/>
                    <a:pt x="616" y="1101"/>
                    <a:pt x="616" y="1101"/>
                  </a:cubicBezTo>
                  <a:cubicBezTo>
                    <a:pt x="616" y="1085"/>
                    <a:pt x="616" y="1085"/>
                    <a:pt x="616" y="1085"/>
                  </a:cubicBezTo>
                  <a:close/>
                  <a:moveTo>
                    <a:pt x="616" y="1118"/>
                  </a:moveTo>
                  <a:cubicBezTo>
                    <a:pt x="632" y="1118"/>
                    <a:pt x="632" y="1118"/>
                    <a:pt x="632" y="1118"/>
                  </a:cubicBezTo>
                  <a:cubicBezTo>
                    <a:pt x="632" y="1134"/>
                    <a:pt x="632" y="1134"/>
                    <a:pt x="632" y="1134"/>
                  </a:cubicBezTo>
                  <a:cubicBezTo>
                    <a:pt x="616" y="1134"/>
                    <a:pt x="616" y="1134"/>
                    <a:pt x="616" y="1134"/>
                  </a:cubicBezTo>
                  <a:cubicBezTo>
                    <a:pt x="616" y="1118"/>
                    <a:pt x="616" y="1118"/>
                    <a:pt x="616" y="1118"/>
                  </a:cubicBezTo>
                  <a:close/>
                  <a:moveTo>
                    <a:pt x="616" y="1150"/>
                  </a:moveTo>
                  <a:cubicBezTo>
                    <a:pt x="632" y="1150"/>
                    <a:pt x="632" y="1150"/>
                    <a:pt x="632" y="1150"/>
                  </a:cubicBezTo>
                  <a:cubicBezTo>
                    <a:pt x="632" y="1167"/>
                    <a:pt x="632" y="1167"/>
                    <a:pt x="632" y="1167"/>
                  </a:cubicBezTo>
                  <a:cubicBezTo>
                    <a:pt x="616" y="1167"/>
                    <a:pt x="616" y="1167"/>
                    <a:pt x="616" y="1167"/>
                  </a:cubicBezTo>
                  <a:cubicBezTo>
                    <a:pt x="616" y="1150"/>
                    <a:pt x="616" y="1150"/>
                    <a:pt x="616" y="1150"/>
                  </a:cubicBezTo>
                  <a:close/>
                  <a:moveTo>
                    <a:pt x="616" y="1183"/>
                  </a:moveTo>
                  <a:cubicBezTo>
                    <a:pt x="632" y="1183"/>
                    <a:pt x="632" y="1183"/>
                    <a:pt x="632" y="1183"/>
                  </a:cubicBezTo>
                  <a:cubicBezTo>
                    <a:pt x="632" y="1199"/>
                    <a:pt x="632" y="1199"/>
                    <a:pt x="632" y="1199"/>
                  </a:cubicBezTo>
                  <a:cubicBezTo>
                    <a:pt x="616" y="1199"/>
                    <a:pt x="616" y="1199"/>
                    <a:pt x="616" y="1199"/>
                  </a:cubicBezTo>
                  <a:cubicBezTo>
                    <a:pt x="616" y="1183"/>
                    <a:pt x="616" y="1183"/>
                    <a:pt x="616" y="1183"/>
                  </a:cubicBezTo>
                  <a:close/>
                  <a:moveTo>
                    <a:pt x="616" y="1216"/>
                  </a:moveTo>
                  <a:cubicBezTo>
                    <a:pt x="632" y="1216"/>
                    <a:pt x="632" y="1216"/>
                    <a:pt x="632" y="1216"/>
                  </a:cubicBezTo>
                  <a:cubicBezTo>
                    <a:pt x="632" y="1232"/>
                    <a:pt x="632" y="1232"/>
                    <a:pt x="632" y="1232"/>
                  </a:cubicBezTo>
                  <a:cubicBezTo>
                    <a:pt x="616" y="1232"/>
                    <a:pt x="616" y="1232"/>
                    <a:pt x="616" y="1232"/>
                  </a:cubicBezTo>
                  <a:cubicBezTo>
                    <a:pt x="616" y="1216"/>
                    <a:pt x="616" y="1216"/>
                    <a:pt x="616" y="1216"/>
                  </a:cubicBezTo>
                  <a:close/>
                  <a:moveTo>
                    <a:pt x="616" y="1248"/>
                  </a:moveTo>
                  <a:cubicBezTo>
                    <a:pt x="632" y="1248"/>
                    <a:pt x="632" y="1248"/>
                    <a:pt x="632" y="1248"/>
                  </a:cubicBezTo>
                  <a:cubicBezTo>
                    <a:pt x="632" y="1265"/>
                    <a:pt x="632" y="1265"/>
                    <a:pt x="632" y="1265"/>
                  </a:cubicBezTo>
                  <a:cubicBezTo>
                    <a:pt x="616" y="1265"/>
                    <a:pt x="616" y="1265"/>
                    <a:pt x="616" y="1265"/>
                  </a:cubicBezTo>
                  <a:cubicBezTo>
                    <a:pt x="616" y="1248"/>
                    <a:pt x="616" y="1248"/>
                    <a:pt x="616" y="1248"/>
                  </a:cubicBezTo>
                  <a:close/>
                  <a:moveTo>
                    <a:pt x="616" y="1281"/>
                  </a:moveTo>
                  <a:cubicBezTo>
                    <a:pt x="632" y="1281"/>
                    <a:pt x="632" y="1281"/>
                    <a:pt x="632" y="1281"/>
                  </a:cubicBezTo>
                  <a:cubicBezTo>
                    <a:pt x="632" y="1297"/>
                    <a:pt x="632" y="1297"/>
                    <a:pt x="632" y="1297"/>
                  </a:cubicBezTo>
                  <a:cubicBezTo>
                    <a:pt x="616" y="1297"/>
                    <a:pt x="616" y="1297"/>
                    <a:pt x="616" y="1297"/>
                  </a:cubicBezTo>
                  <a:cubicBezTo>
                    <a:pt x="616" y="1281"/>
                    <a:pt x="616" y="1281"/>
                    <a:pt x="616" y="1281"/>
                  </a:cubicBezTo>
                  <a:close/>
                  <a:moveTo>
                    <a:pt x="616" y="1314"/>
                  </a:moveTo>
                  <a:cubicBezTo>
                    <a:pt x="632" y="1314"/>
                    <a:pt x="632" y="1314"/>
                    <a:pt x="632" y="1314"/>
                  </a:cubicBezTo>
                  <a:cubicBezTo>
                    <a:pt x="632" y="1330"/>
                    <a:pt x="632" y="1330"/>
                    <a:pt x="632" y="1330"/>
                  </a:cubicBezTo>
                  <a:cubicBezTo>
                    <a:pt x="616" y="1330"/>
                    <a:pt x="616" y="1330"/>
                    <a:pt x="616" y="1330"/>
                  </a:cubicBezTo>
                  <a:cubicBezTo>
                    <a:pt x="616" y="1314"/>
                    <a:pt x="616" y="1314"/>
                    <a:pt x="616" y="1314"/>
                  </a:cubicBezTo>
                  <a:close/>
                  <a:moveTo>
                    <a:pt x="616" y="1346"/>
                  </a:moveTo>
                  <a:cubicBezTo>
                    <a:pt x="632" y="1346"/>
                    <a:pt x="632" y="1346"/>
                    <a:pt x="632" y="1346"/>
                  </a:cubicBezTo>
                  <a:cubicBezTo>
                    <a:pt x="632" y="1363"/>
                    <a:pt x="632" y="1363"/>
                    <a:pt x="632" y="1363"/>
                  </a:cubicBezTo>
                  <a:cubicBezTo>
                    <a:pt x="616" y="1363"/>
                    <a:pt x="616" y="1363"/>
                    <a:pt x="616" y="1363"/>
                  </a:cubicBezTo>
                  <a:cubicBezTo>
                    <a:pt x="616" y="1346"/>
                    <a:pt x="616" y="1346"/>
                    <a:pt x="616" y="1346"/>
                  </a:cubicBezTo>
                  <a:close/>
                  <a:moveTo>
                    <a:pt x="616" y="1379"/>
                  </a:moveTo>
                  <a:cubicBezTo>
                    <a:pt x="632" y="1379"/>
                    <a:pt x="632" y="1379"/>
                    <a:pt x="632" y="1379"/>
                  </a:cubicBezTo>
                  <a:cubicBezTo>
                    <a:pt x="632" y="1395"/>
                    <a:pt x="632" y="1395"/>
                    <a:pt x="632" y="1395"/>
                  </a:cubicBezTo>
                  <a:cubicBezTo>
                    <a:pt x="616" y="1395"/>
                    <a:pt x="616" y="1395"/>
                    <a:pt x="616" y="1395"/>
                  </a:cubicBezTo>
                  <a:cubicBezTo>
                    <a:pt x="616" y="1379"/>
                    <a:pt x="616" y="1379"/>
                    <a:pt x="616" y="1379"/>
                  </a:cubicBezTo>
                  <a:close/>
                  <a:moveTo>
                    <a:pt x="616" y="1412"/>
                  </a:moveTo>
                  <a:cubicBezTo>
                    <a:pt x="632" y="1412"/>
                    <a:pt x="632" y="1412"/>
                    <a:pt x="632" y="1412"/>
                  </a:cubicBezTo>
                  <a:cubicBezTo>
                    <a:pt x="632" y="1428"/>
                    <a:pt x="632" y="1428"/>
                    <a:pt x="632" y="1428"/>
                  </a:cubicBezTo>
                  <a:cubicBezTo>
                    <a:pt x="616" y="1428"/>
                    <a:pt x="616" y="1428"/>
                    <a:pt x="616" y="1428"/>
                  </a:cubicBezTo>
                  <a:cubicBezTo>
                    <a:pt x="616" y="1412"/>
                    <a:pt x="616" y="1412"/>
                    <a:pt x="616" y="1412"/>
                  </a:cubicBezTo>
                  <a:close/>
                  <a:moveTo>
                    <a:pt x="616" y="1444"/>
                  </a:moveTo>
                  <a:cubicBezTo>
                    <a:pt x="632" y="1444"/>
                    <a:pt x="632" y="1444"/>
                    <a:pt x="632" y="1444"/>
                  </a:cubicBezTo>
                  <a:cubicBezTo>
                    <a:pt x="632" y="1460"/>
                    <a:pt x="632" y="1460"/>
                    <a:pt x="632" y="1460"/>
                  </a:cubicBezTo>
                  <a:cubicBezTo>
                    <a:pt x="616" y="1460"/>
                    <a:pt x="616" y="1460"/>
                    <a:pt x="616" y="1460"/>
                  </a:cubicBezTo>
                  <a:cubicBezTo>
                    <a:pt x="616" y="1444"/>
                    <a:pt x="616" y="1444"/>
                    <a:pt x="616" y="1444"/>
                  </a:cubicBezTo>
                  <a:close/>
                  <a:moveTo>
                    <a:pt x="616" y="1477"/>
                  </a:moveTo>
                  <a:cubicBezTo>
                    <a:pt x="632" y="1477"/>
                    <a:pt x="632" y="1477"/>
                    <a:pt x="632" y="1477"/>
                  </a:cubicBezTo>
                  <a:cubicBezTo>
                    <a:pt x="632" y="1493"/>
                    <a:pt x="632" y="1493"/>
                    <a:pt x="632" y="1493"/>
                  </a:cubicBezTo>
                  <a:cubicBezTo>
                    <a:pt x="616" y="1493"/>
                    <a:pt x="616" y="1493"/>
                    <a:pt x="616" y="1493"/>
                  </a:cubicBezTo>
                  <a:cubicBezTo>
                    <a:pt x="616" y="1477"/>
                    <a:pt x="616" y="1477"/>
                    <a:pt x="616" y="1477"/>
                  </a:cubicBezTo>
                  <a:close/>
                  <a:moveTo>
                    <a:pt x="616" y="1509"/>
                  </a:moveTo>
                  <a:cubicBezTo>
                    <a:pt x="632" y="1509"/>
                    <a:pt x="632" y="1509"/>
                    <a:pt x="632" y="1509"/>
                  </a:cubicBezTo>
                  <a:cubicBezTo>
                    <a:pt x="632" y="1526"/>
                    <a:pt x="632" y="1526"/>
                    <a:pt x="632" y="1526"/>
                  </a:cubicBezTo>
                  <a:cubicBezTo>
                    <a:pt x="616" y="1526"/>
                    <a:pt x="616" y="1526"/>
                    <a:pt x="616" y="1526"/>
                  </a:cubicBezTo>
                  <a:cubicBezTo>
                    <a:pt x="616" y="1509"/>
                    <a:pt x="616" y="1509"/>
                    <a:pt x="616" y="1509"/>
                  </a:cubicBezTo>
                  <a:close/>
                  <a:moveTo>
                    <a:pt x="616" y="1542"/>
                  </a:moveTo>
                  <a:cubicBezTo>
                    <a:pt x="632" y="1542"/>
                    <a:pt x="632" y="1542"/>
                    <a:pt x="632" y="1542"/>
                  </a:cubicBezTo>
                  <a:cubicBezTo>
                    <a:pt x="632" y="1558"/>
                    <a:pt x="632" y="1558"/>
                    <a:pt x="632" y="1558"/>
                  </a:cubicBezTo>
                  <a:cubicBezTo>
                    <a:pt x="616" y="1558"/>
                    <a:pt x="616" y="1558"/>
                    <a:pt x="616" y="1558"/>
                  </a:cubicBezTo>
                  <a:cubicBezTo>
                    <a:pt x="616" y="1542"/>
                    <a:pt x="616" y="1542"/>
                    <a:pt x="616" y="1542"/>
                  </a:cubicBezTo>
                  <a:close/>
                  <a:moveTo>
                    <a:pt x="616" y="1575"/>
                  </a:moveTo>
                  <a:cubicBezTo>
                    <a:pt x="632" y="1575"/>
                    <a:pt x="632" y="1575"/>
                    <a:pt x="632" y="1575"/>
                  </a:cubicBezTo>
                  <a:cubicBezTo>
                    <a:pt x="632" y="1591"/>
                    <a:pt x="632" y="1591"/>
                    <a:pt x="632" y="1591"/>
                  </a:cubicBezTo>
                  <a:cubicBezTo>
                    <a:pt x="616" y="1591"/>
                    <a:pt x="616" y="1591"/>
                    <a:pt x="616" y="1591"/>
                  </a:cubicBezTo>
                  <a:cubicBezTo>
                    <a:pt x="616" y="1575"/>
                    <a:pt x="616" y="1575"/>
                    <a:pt x="616" y="1575"/>
                  </a:cubicBezTo>
                  <a:close/>
                  <a:moveTo>
                    <a:pt x="616" y="1607"/>
                  </a:moveTo>
                  <a:cubicBezTo>
                    <a:pt x="632" y="1607"/>
                    <a:pt x="632" y="1607"/>
                    <a:pt x="632" y="1607"/>
                  </a:cubicBezTo>
                  <a:cubicBezTo>
                    <a:pt x="632" y="1624"/>
                    <a:pt x="632" y="1624"/>
                    <a:pt x="632" y="1624"/>
                  </a:cubicBezTo>
                  <a:cubicBezTo>
                    <a:pt x="616" y="1624"/>
                    <a:pt x="616" y="1624"/>
                    <a:pt x="616" y="1624"/>
                  </a:cubicBezTo>
                  <a:cubicBezTo>
                    <a:pt x="616" y="1607"/>
                    <a:pt x="616" y="1607"/>
                    <a:pt x="616" y="1607"/>
                  </a:cubicBezTo>
                  <a:close/>
                  <a:moveTo>
                    <a:pt x="616" y="1640"/>
                  </a:moveTo>
                  <a:cubicBezTo>
                    <a:pt x="632" y="1640"/>
                    <a:pt x="632" y="1640"/>
                    <a:pt x="632" y="1640"/>
                  </a:cubicBezTo>
                  <a:cubicBezTo>
                    <a:pt x="632" y="1656"/>
                    <a:pt x="632" y="1656"/>
                    <a:pt x="632" y="1656"/>
                  </a:cubicBezTo>
                  <a:cubicBezTo>
                    <a:pt x="616" y="1656"/>
                    <a:pt x="616" y="1656"/>
                    <a:pt x="616" y="1656"/>
                  </a:cubicBezTo>
                  <a:cubicBezTo>
                    <a:pt x="616" y="1640"/>
                    <a:pt x="616" y="1640"/>
                    <a:pt x="616" y="1640"/>
                  </a:cubicBezTo>
                  <a:close/>
                  <a:moveTo>
                    <a:pt x="616" y="1673"/>
                  </a:moveTo>
                  <a:cubicBezTo>
                    <a:pt x="632" y="1673"/>
                    <a:pt x="632" y="1673"/>
                    <a:pt x="632" y="1673"/>
                  </a:cubicBezTo>
                  <a:cubicBezTo>
                    <a:pt x="632" y="1689"/>
                    <a:pt x="632" y="1689"/>
                    <a:pt x="632" y="1689"/>
                  </a:cubicBezTo>
                  <a:cubicBezTo>
                    <a:pt x="616" y="1689"/>
                    <a:pt x="616" y="1689"/>
                    <a:pt x="616" y="1689"/>
                  </a:cubicBezTo>
                  <a:cubicBezTo>
                    <a:pt x="616" y="1673"/>
                    <a:pt x="616" y="1673"/>
                    <a:pt x="616" y="1673"/>
                  </a:cubicBezTo>
                  <a:close/>
                  <a:moveTo>
                    <a:pt x="616" y="1705"/>
                  </a:moveTo>
                  <a:cubicBezTo>
                    <a:pt x="632" y="1705"/>
                    <a:pt x="632" y="1705"/>
                    <a:pt x="632" y="1705"/>
                  </a:cubicBezTo>
                  <a:cubicBezTo>
                    <a:pt x="632" y="1722"/>
                    <a:pt x="632" y="1722"/>
                    <a:pt x="632" y="1722"/>
                  </a:cubicBezTo>
                  <a:cubicBezTo>
                    <a:pt x="616" y="1722"/>
                    <a:pt x="616" y="1722"/>
                    <a:pt x="616" y="1722"/>
                  </a:cubicBezTo>
                  <a:cubicBezTo>
                    <a:pt x="616" y="1705"/>
                    <a:pt x="616" y="1705"/>
                    <a:pt x="616" y="1705"/>
                  </a:cubicBezTo>
                  <a:close/>
                  <a:moveTo>
                    <a:pt x="616" y="1738"/>
                  </a:moveTo>
                  <a:cubicBezTo>
                    <a:pt x="632" y="1738"/>
                    <a:pt x="632" y="1738"/>
                    <a:pt x="632" y="1738"/>
                  </a:cubicBezTo>
                  <a:cubicBezTo>
                    <a:pt x="632" y="1754"/>
                    <a:pt x="632" y="1754"/>
                    <a:pt x="632" y="1754"/>
                  </a:cubicBezTo>
                  <a:cubicBezTo>
                    <a:pt x="616" y="1754"/>
                    <a:pt x="616" y="1754"/>
                    <a:pt x="616" y="1754"/>
                  </a:cubicBezTo>
                  <a:cubicBezTo>
                    <a:pt x="616" y="1738"/>
                    <a:pt x="616" y="1738"/>
                    <a:pt x="616" y="1738"/>
                  </a:cubicBezTo>
                  <a:close/>
                  <a:moveTo>
                    <a:pt x="616" y="1771"/>
                  </a:moveTo>
                  <a:cubicBezTo>
                    <a:pt x="632" y="1771"/>
                    <a:pt x="632" y="1771"/>
                    <a:pt x="632" y="1771"/>
                  </a:cubicBezTo>
                  <a:cubicBezTo>
                    <a:pt x="632" y="1787"/>
                    <a:pt x="632" y="1787"/>
                    <a:pt x="632" y="1787"/>
                  </a:cubicBezTo>
                  <a:cubicBezTo>
                    <a:pt x="616" y="1787"/>
                    <a:pt x="616" y="1787"/>
                    <a:pt x="616" y="1787"/>
                  </a:cubicBezTo>
                  <a:cubicBezTo>
                    <a:pt x="616" y="1771"/>
                    <a:pt x="616" y="1771"/>
                    <a:pt x="616" y="1771"/>
                  </a:cubicBezTo>
                  <a:close/>
                  <a:moveTo>
                    <a:pt x="616" y="1803"/>
                  </a:moveTo>
                  <a:cubicBezTo>
                    <a:pt x="632" y="1803"/>
                    <a:pt x="632" y="1803"/>
                    <a:pt x="632" y="1803"/>
                  </a:cubicBezTo>
                  <a:cubicBezTo>
                    <a:pt x="632" y="1820"/>
                    <a:pt x="632" y="1820"/>
                    <a:pt x="632" y="1820"/>
                  </a:cubicBezTo>
                  <a:cubicBezTo>
                    <a:pt x="616" y="1820"/>
                    <a:pt x="616" y="1820"/>
                    <a:pt x="616" y="1820"/>
                  </a:cubicBezTo>
                  <a:cubicBezTo>
                    <a:pt x="616" y="1803"/>
                    <a:pt x="616" y="1803"/>
                    <a:pt x="616" y="1803"/>
                  </a:cubicBezTo>
                  <a:close/>
                  <a:moveTo>
                    <a:pt x="616" y="1836"/>
                  </a:moveTo>
                  <a:cubicBezTo>
                    <a:pt x="632" y="1836"/>
                    <a:pt x="632" y="1836"/>
                    <a:pt x="632" y="1836"/>
                  </a:cubicBezTo>
                  <a:cubicBezTo>
                    <a:pt x="632" y="1852"/>
                    <a:pt x="632" y="1852"/>
                    <a:pt x="632" y="1852"/>
                  </a:cubicBezTo>
                  <a:cubicBezTo>
                    <a:pt x="616" y="1852"/>
                    <a:pt x="616" y="1852"/>
                    <a:pt x="616" y="1852"/>
                  </a:cubicBezTo>
                  <a:cubicBezTo>
                    <a:pt x="616" y="1836"/>
                    <a:pt x="616" y="1836"/>
                    <a:pt x="616" y="1836"/>
                  </a:cubicBezTo>
                  <a:close/>
                  <a:moveTo>
                    <a:pt x="208" y="0"/>
                  </a:moveTo>
                  <a:cubicBezTo>
                    <a:pt x="224" y="0"/>
                    <a:pt x="224" y="0"/>
                    <a:pt x="224" y="0"/>
                  </a:cubicBezTo>
                  <a:cubicBezTo>
                    <a:pt x="224" y="16"/>
                    <a:pt x="224" y="16"/>
                    <a:pt x="224" y="16"/>
                  </a:cubicBezTo>
                  <a:cubicBezTo>
                    <a:pt x="208" y="16"/>
                    <a:pt x="208" y="16"/>
                    <a:pt x="208" y="16"/>
                  </a:cubicBezTo>
                  <a:cubicBezTo>
                    <a:pt x="208" y="0"/>
                    <a:pt x="208" y="0"/>
                    <a:pt x="208" y="0"/>
                  </a:cubicBezTo>
                  <a:close/>
                  <a:moveTo>
                    <a:pt x="208" y="33"/>
                  </a:moveTo>
                  <a:cubicBezTo>
                    <a:pt x="224" y="33"/>
                    <a:pt x="224" y="33"/>
                    <a:pt x="224" y="33"/>
                  </a:cubicBezTo>
                  <a:cubicBezTo>
                    <a:pt x="224" y="49"/>
                    <a:pt x="224" y="49"/>
                    <a:pt x="224" y="49"/>
                  </a:cubicBezTo>
                  <a:cubicBezTo>
                    <a:pt x="208" y="49"/>
                    <a:pt x="208" y="49"/>
                    <a:pt x="208" y="49"/>
                  </a:cubicBezTo>
                  <a:cubicBezTo>
                    <a:pt x="208" y="33"/>
                    <a:pt x="208" y="33"/>
                    <a:pt x="208" y="33"/>
                  </a:cubicBezTo>
                  <a:close/>
                  <a:moveTo>
                    <a:pt x="208" y="65"/>
                  </a:moveTo>
                  <a:cubicBezTo>
                    <a:pt x="224" y="65"/>
                    <a:pt x="224" y="65"/>
                    <a:pt x="224" y="65"/>
                  </a:cubicBezTo>
                  <a:cubicBezTo>
                    <a:pt x="224" y="82"/>
                    <a:pt x="224" y="82"/>
                    <a:pt x="224" y="82"/>
                  </a:cubicBezTo>
                  <a:cubicBezTo>
                    <a:pt x="208" y="82"/>
                    <a:pt x="208" y="82"/>
                    <a:pt x="208" y="82"/>
                  </a:cubicBezTo>
                  <a:cubicBezTo>
                    <a:pt x="208" y="65"/>
                    <a:pt x="208" y="65"/>
                    <a:pt x="208" y="65"/>
                  </a:cubicBezTo>
                  <a:close/>
                  <a:moveTo>
                    <a:pt x="208" y="98"/>
                  </a:moveTo>
                  <a:cubicBezTo>
                    <a:pt x="224" y="98"/>
                    <a:pt x="224" y="98"/>
                    <a:pt x="224" y="98"/>
                  </a:cubicBezTo>
                  <a:cubicBezTo>
                    <a:pt x="224" y="114"/>
                    <a:pt x="224" y="114"/>
                    <a:pt x="224" y="114"/>
                  </a:cubicBezTo>
                  <a:cubicBezTo>
                    <a:pt x="208" y="114"/>
                    <a:pt x="208" y="114"/>
                    <a:pt x="208" y="114"/>
                  </a:cubicBezTo>
                  <a:cubicBezTo>
                    <a:pt x="208" y="98"/>
                    <a:pt x="208" y="98"/>
                    <a:pt x="208" y="98"/>
                  </a:cubicBezTo>
                  <a:close/>
                  <a:moveTo>
                    <a:pt x="208" y="131"/>
                  </a:moveTo>
                  <a:cubicBezTo>
                    <a:pt x="224" y="131"/>
                    <a:pt x="224" y="131"/>
                    <a:pt x="224" y="131"/>
                  </a:cubicBezTo>
                  <a:cubicBezTo>
                    <a:pt x="224" y="147"/>
                    <a:pt x="224" y="147"/>
                    <a:pt x="224" y="147"/>
                  </a:cubicBezTo>
                  <a:cubicBezTo>
                    <a:pt x="208" y="147"/>
                    <a:pt x="208" y="147"/>
                    <a:pt x="208" y="147"/>
                  </a:cubicBezTo>
                  <a:cubicBezTo>
                    <a:pt x="208" y="131"/>
                    <a:pt x="208" y="131"/>
                    <a:pt x="208" y="131"/>
                  </a:cubicBezTo>
                  <a:close/>
                  <a:moveTo>
                    <a:pt x="208" y="163"/>
                  </a:moveTo>
                  <a:cubicBezTo>
                    <a:pt x="224" y="163"/>
                    <a:pt x="224" y="163"/>
                    <a:pt x="224" y="163"/>
                  </a:cubicBezTo>
                  <a:cubicBezTo>
                    <a:pt x="224" y="179"/>
                    <a:pt x="224" y="179"/>
                    <a:pt x="224" y="179"/>
                  </a:cubicBezTo>
                  <a:cubicBezTo>
                    <a:pt x="208" y="179"/>
                    <a:pt x="208" y="179"/>
                    <a:pt x="208" y="179"/>
                  </a:cubicBezTo>
                  <a:cubicBezTo>
                    <a:pt x="208" y="163"/>
                    <a:pt x="208" y="163"/>
                    <a:pt x="208" y="163"/>
                  </a:cubicBezTo>
                  <a:close/>
                  <a:moveTo>
                    <a:pt x="208" y="196"/>
                  </a:moveTo>
                  <a:cubicBezTo>
                    <a:pt x="224" y="196"/>
                    <a:pt x="224" y="196"/>
                    <a:pt x="224" y="196"/>
                  </a:cubicBezTo>
                  <a:cubicBezTo>
                    <a:pt x="224" y="212"/>
                    <a:pt x="224" y="212"/>
                    <a:pt x="224" y="212"/>
                  </a:cubicBezTo>
                  <a:cubicBezTo>
                    <a:pt x="208" y="212"/>
                    <a:pt x="208" y="212"/>
                    <a:pt x="208" y="212"/>
                  </a:cubicBezTo>
                  <a:cubicBezTo>
                    <a:pt x="208" y="196"/>
                    <a:pt x="208" y="196"/>
                    <a:pt x="208" y="196"/>
                  </a:cubicBezTo>
                  <a:close/>
                  <a:moveTo>
                    <a:pt x="208" y="228"/>
                  </a:moveTo>
                  <a:cubicBezTo>
                    <a:pt x="224" y="228"/>
                    <a:pt x="224" y="228"/>
                    <a:pt x="224" y="228"/>
                  </a:cubicBezTo>
                  <a:cubicBezTo>
                    <a:pt x="224" y="245"/>
                    <a:pt x="224" y="245"/>
                    <a:pt x="224" y="245"/>
                  </a:cubicBezTo>
                  <a:cubicBezTo>
                    <a:pt x="208" y="245"/>
                    <a:pt x="208" y="245"/>
                    <a:pt x="208" y="245"/>
                  </a:cubicBezTo>
                  <a:cubicBezTo>
                    <a:pt x="208" y="228"/>
                    <a:pt x="208" y="228"/>
                    <a:pt x="208" y="228"/>
                  </a:cubicBezTo>
                  <a:close/>
                  <a:moveTo>
                    <a:pt x="208" y="261"/>
                  </a:moveTo>
                  <a:cubicBezTo>
                    <a:pt x="224" y="261"/>
                    <a:pt x="224" y="261"/>
                    <a:pt x="224" y="261"/>
                  </a:cubicBezTo>
                  <a:cubicBezTo>
                    <a:pt x="224" y="277"/>
                    <a:pt x="224" y="277"/>
                    <a:pt x="224" y="277"/>
                  </a:cubicBezTo>
                  <a:cubicBezTo>
                    <a:pt x="208" y="277"/>
                    <a:pt x="208" y="277"/>
                    <a:pt x="208" y="277"/>
                  </a:cubicBezTo>
                  <a:cubicBezTo>
                    <a:pt x="208" y="261"/>
                    <a:pt x="208" y="261"/>
                    <a:pt x="208" y="261"/>
                  </a:cubicBezTo>
                  <a:close/>
                  <a:moveTo>
                    <a:pt x="208" y="294"/>
                  </a:moveTo>
                  <a:cubicBezTo>
                    <a:pt x="224" y="294"/>
                    <a:pt x="224" y="294"/>
                    <a:pt x="224" y="294"/>
                  </a:cubicBezTo>
                  <a:cubicBezTo>
                    <a:pt x="224" y="310"/>
                    <a:pt x="224" y="310"/>
                    <a:pt x="224" y="310"/>
                  </a:cubicBezTo>
                  <a:cubicBezTo>
                    <a:pt x="208" y="310"/>
                    <a:pt x="208" y="310"/>
                    <a:pt x="208" y="310"/>
                  </a:cubicBezTo>
                  <a:cubicBezTo>
                    <a:pt x="208" y="294"/>
                    <a:pt x="208" y="294"/>
                    <a:pt x="208" y="294"/>
                  </a:cubicBezTo>
                  <a:close/>
                  <a:moveTo>
                    <a:pt x="208" y="326"/>
                  </a:moveTo>
                  <a:cubicBezTo>
                    <a:pt x="224" y="326"/>
                    <a:pt x="224" y="326"/>
                    <a:pt x="224" y="326"/>
                  </a:cubicBezTo>
                  <a:cubicBezTo>
                    <a:pt x="224" y="343"/>
                    <a:pt x="224" y="343"/>
                    <a:pt x="224" y="343"/>
                  </a:cubicBezTo>
                  <a:cubicBezTo>
                    <a:pt x="208" y="343"/>
                    <a:pt x="208" y="343"/>
                    <a:pt x="208" y="343"/>
                  </a:cubicBezTo>
                  <a:cubicBezTo>
                    <a:pt x="208" y="326"/>
                    <a:pt x="208" y="326"/>
                    <a:pt x="208" y="326"/>
                  </a:cubicBezTo>
                  <a:close/>
                  <a:moveTo>
                    <a:pt x="208" y="359"/>
                  </a:moveTo>
                  <a:cubicBezTo>
                    <a:pt x="224" y="359"/>
                    <a:pt x="224" y="359"/>
                    <a:pt x="224" y="359"/>
                  </a:cubicBezTo>
                  <a:cubicBezTo>
                    <a:pt x="224" y="375"/>
                    <a:pt x="224" y="375"/>
                    <a:pt x="224" y="375"/>
                  </a:cubicBezTo>
                  <a:cubicBezTo>
                    <a:pt x="208" y="375"/>
                    <a:pt x="208" y="375"/>
                    <a:pt x="208" y="375"/>
                  </a:cubicBezTo>
                  <a:cubicBezTo>
                    <a:pt x="208" y="359"/>
                    <a:pt x="208" y="359"/>
                    <a:pt x="208" y="359"/>
                  </a:cubicBezTo>
                  <a:close/>
                  <a:moveTo>
                    <a:pt x="208" y="392"/>
                  </a:moveTo>
                  <a:cubicBezTo>
                    <a:pt x="224" y="392"/>
                    <a:pt x="224" y="392"/>
                    <a:pt x="224" y="392"/>
                  </a:cubicBezTo>
                  <a:cubicBezTo>
                    <a:pt x="224" y="408"/>
                    <a:pt x="224" y="408"/>
                    <a:pt x="224" y="408"/>
                  </a:cubicBezTo>
                  <a:cubicBezTo>
                    <a:pt x="208" y="408"/>
                    <a:pt x="208" y="408"/>
                    <a:pt x="208" y="408"/>
                  </a:cubicBezTo>
                  <a:cubicBezTo>
                    <a:pt x="208" y="392"/>
                    <a:pt x="208" y="392"/>
                    <a:pt x="208" y="392"/>
                  </a:cubicBezTo>
                  <a:close/>
                  <a:moveTo>
                    <a:pt x="208" y="424"/>
                  </a:moveTo>
                  <a:cubicBezTo>
                    <a:pt x="224" y="424"/>
                    <a:pt x="224" y="424"/>
                    <a:pt x="224" y="424"/>
                  </a:cubicBezTo>
                  <a:cubicBezTo>
                    <a:pt x="224" y="441"/>
                    <a:pt x="224" y="441"/>
                    <a:pt x="224" y="441"/>
                  </a:cubicBezTo>
                  <a:cubicBezTo>
                    <a:pt x="208" y="441"/>
                    <a:pt x="208" y="441"/>
                    <a:pt x="208" y="441"/>
                  </a:cubicBezTo>
                  <a:cubicBezTo>
                    <a:pt x="208" y="424"/>
                    <a:pt x="208" y="424"/>
                    <a:pt x="208" y="424"/>
                  </a:cubicBezTo>
                  <a:close/>
                  <a:moveTo>
                    <a:pt x="208" y="457"/>
                  </a:moveTo>
                  <a:cubicBezTo>
                    <a:pt x="224" y="457"/>
                    <a:pt x="224" y="457"/>
                    <a:pt x="224" y="457"/>
                  </a:cubicBezTo>
                  <a:cubicBezTo>
                    <a:pt x="224" y="473"/>
                    <a:pt x="224" y="473"/>
                    <a:pt x="224" y="473"/>
                  </a:cubicBezTo>
                  <a:cubicBezTo>
                    <a:pt x="208" y="473"/>
                    <a:pt x="208" y="473"/>
                    <a:pt x="208" y="473"/>
                  </a:cubicBezTo>
                  <a:cubicBezTo>
                    <a:pt x="208" y="457"/>
                    <a:pt x="208" y="457"/>
                    <a:pt x="208" y="457"/>
                  </a:cubicBezTo>
                  <a:close/>
                  <a:moveTo>
                    <a:pt x="208" y="490"/>
                  </a:moveTo>
                  <a:cubicBezTo>
                    <a:pt x="224" y="490"/>
                    <a:pt x="224" y="490"/>
                    <a:pt x="224" y="490"/>
                  </a:cubicBezTo>
                  <a:cubicBezTo>
                    <a:pt x="224" y="506"/>
                    <a:pt x="224" y="506"/>
                    <a:pt x="224" y="506"/>
                  </a:cubicBezTo>
                  <a:cubicBezTo>
                    <a:pt x="208" y="506"/>
                    <a:pt x="208" y="506"/>
                    <a:pt x="208" y="506"/>
                  </a:cubicBezTo>
                  <a:cubicBezTo>
                    <a:pt x="208" y="490"/>
                    <a:pt x="208" y="490"/>
                    <a:pt x="208" y="490"/>
                  </a:cubicBezTo>
                  <a:close/>
                  <a:moveTo>
                    <a:pt x="208" y="522"/>
                  </a:moveTo>
                  <a:cubicBezTo>
                    <a:pt x="224" y="522"/>
                    <a:pt x="224" y="522"/>
                    <a:pt x="224" y="522"/>
                  </a:cubicBezTo>
                  <a:cubicBezTo>
                    <a:pt x="224" y="539"/>
                    <a:pt x="224" y="539"/>
                    <a:pt x="224" y="539"/>
                  </a:cubicBezTo>
                  <a:cubicBezTo>
                    <a:pt x="208" y="539"/>
                    <a:pt x="208" y="539"/>
                    <a:pt x="208" y="539"/>
                  </a:cubicBezTo>
                  <a:cubicBezTo>
                    <a:pt x="208" y="522"/>
                    <a:pt x="208" y="522"/>
                    <a:pt x="208" y="522"/>
                  </a:cubicBezTo>
                  <a:close/>
                  <a:moveTo>
                    <a:pt x="208" y="555"/>
                  </a:moveTo>
                  <a:cubicBezTo>
                    <a:pt x="224" y="555"/>
                    <a:pt x="224" y="555"/>
                    <a:pt x="224" y="555"/>
                  </a:cubicBezTo>
                  <a:cubicBezTo>
                    <a:pt x="224" y="571"/>
                    <a:pt x="224" y="571"/>
                    <a:pt x="224" y="571"/>
                  </a:cubicBezTo>
                  <a:cubicBezTo>
                    <a:pt x="208" y="571"/>
                    <a:pt x="208" y="571"/>
                    <a:pt x="208" y="571"/>
                  </a:cubicBezTo>
                  <a:cubicBezTo>
                    <a:pt x="208" y="555"/>
                    <a:pt x="208" y="555"/>
                    <a:pt x="208" y="555"/>
                  </a:cubicBezTo>
                  <a:close/>
                  <a:moveTo>
                    <a:pt x="208" y="587"/>
                  </a:moveTo>
                  <a:cubicBezTo>
                    <a:pt x="224" y="587"/>
                    <a:pt x="224" y="587"/>
                    <a:pt x="224" y="587"/>
                  </a:cubicBezTo>
                  <a:cubicBezTo>
                    <a:pt x="224" y="604"/>
                    <a:pt x="224" y="604"/>
                    <a:pt x="224" y="604"/>
                  </a:cubicBezTo>
                  <a:cubicBezTo>
                    <a:pt x="208" y="604"/>
                    <a:pt x="208" y="604"/>
                    <a:pt x="208" y="604"/>
                  </a:cubicBezTo>
                  <a:cubicBezTo>
                    <a:pt x="208" y="587"/>
                    <a:pt x="208" y="587"/>
                    <a:pt x="208" y="587"/>
                  </a:cubicBezTo>
                  <a:close/>
                  <a:moveTo>
                    <a:pt x="208" y="620"/>
                  </a:moveTo>
                  <a:cubicBezTo>
                    <a:pt x="224" y="620"/>
                    <a:pt x="224" y="620"/>
                    <a:pt x="224" y="620"/>
                  </a:cubicBezTo>
                  <a:cubicBezTo>
                    <a:pt x="224" y="636"/>
                    <a:pt x="224" y="636"/>
                    <a:pt x="224" y="636"/>
                  </a:cubicBezTo>
                  <a:cubicBezTo>
                    <a:pt x="208" y="636"/>
                    <a:pt x="208" y="636"/>
                    <a:pt x="208" y="636"/>
                  </a:cubicBezTo>
                  <a:cubicBezTo>
                    <a:pt x="208" y="620"/>
                    <a:pt x="208" y="620"/>
                    <a:pt x="208" y="620"/>
                  </a:cubicBezTo>
                  <a:close/>
                  <a:moveTo>
                    <a:pt x="208" y="653"/>
                  </a:moveTo>
                  <a:cubicBezTo>
                    <a:pt x="224" y="653"/>
                    <a:pt x="224" y="653"/>
                    <a:pt x="224" y="653"/>
                  </a:cubicBezTo>
                  <a:cubicBezTo>
                    <a:pt x="224" y="669"/>
                    <a:pt x="224" y="669"/>
                    <a:pt x="224" y="669"/>
                  </a:cubicBezTo>
                  <a:cubicBezTo>
                    <a:pt x="208" y="669"/>
                    <a:pt x="208" y="669"/>
                    <a:pt x="208" y="669"/>
                  </a:cubicBezTo>
                  <a:cubicBezTo>
                    <a:pt x="208" y="653"/>
                    <a:pt x="208" y="653"/>
                    <a:pt x="208" y="653"/>
                  </a:cubicBezTo>
                  <a:close/>
                  <a:moveTo>
                    <a:pt x="208" y="685"/>
                  </a:moveTo>
                  <a:cubicBezTo>
                    <a:pt x="224" y="685"/>
                    <a:pt x="224" y="685"/>
                    <a:pt x="224" y="685"/>
                  </a:cubicBezTo>
                  <a:cubicBezTo>
                    <a:pt x="224" y="702"/>
                    <a:pt x="224" y="702"/>
                    <a:pt x="224" y="702"/>
                  </a:cubicBezTo>
                  <a:cubicBezTo>
                    <a:pt x="208" y="702"/>
                    <a:pt x="208" y="702"/>
                    <a:pt x="208" y="702"/>
                  </a:cubicBezTo>
                  <a:cubicBezTo>
                    <a:pt x="208" y="685"/>
                    <a:pt x="208" y="685"/>
                    <a:pt x="208" y="685"/>
                  </a:cubicBezTo>
                  <a:close/>
                  <a:moveTo>
                    <a:pt x="208" y="718"/>
                  </a:moveTo>
                  <a:cubicBezTo>
                    <a:pt x="224" y="718"/>
                    <a:pt x="224" y="718"/>
                    <a:pt x="224" y="718"/>
                  </a:cubicBezTo>
                  <a:cubicBezTo>
                    <a:pt x="224" y="734"/>
                    <a:pt x="224" y="734"/>
                    <a:pt x="224" y="734"/>
                  </a:cubicBezTo>
                  <a:cubicBezTo>
                    <a:pt x="208" y="734"/>
                    <a:pt x="208" y="734"/>
                    <a:pt x="208" y="734"/>
                  </a:cubicBezTo>
                  <a:cubicBezTo>
                    <a:pt x="208" y="718"/>
                    <a:pt x="208" y="718"/>
                    <a:pt x="208" y="718"/>
                  </a:cubicBezTo>
                  <a:close/>
                  <a:moveTo>
                    <a:pt x="208" y="751"/>
                  </a:moveTo>
                  <a:cubicBezTo>
                    <a:pt x="224" y="751"/>
                    <a:pt x="224" y="751"/>
                    <a:pt x="224" y="751"/>
                  </a:cubicBezTo>
                  <a:cubicBezTo>
                    <a:pt x="224" y="767"/>
                    <a:pt x="224" y="767"/>
                    <a:pt x="224" y="767"/>
                  </a:cubicBezTo>
                  <a:cubicBezTo>
                    <a:pt x="208" y="767"/>
                    <a:pt x="208" y="767"/>
                    <a:pt x="208" y="767"/>
                  </a:cubicBezTo>
                  <a:cubicBezTo>
                    <a:pt x="208" y="751"/>
                    <a:pt x="208" y="751"/>
                    <a:pt x="208" y="751"/>
                  </a:cubicBezTo>
                  <a:close/>
                  <a:moveTo>
                    <a:pt x="208" y="783"/>
                  </a:moveTo>
                  <a:cubicBezTo>
                    <a:pt x="224" y="783"/>
                    <a:pt x="224" y="783"/>
                    <a:pt x="224" y="783"/>
                  </a:cubicBezTo>
                  <a:cubicBezTo>
                    <a:pt x="224" y="800"/>
                    <a:pt x="224" y="800"/>
                    <a:pt x="224" y="800"/>
                  </a:cubicBezTo>
                  <a:cubicBezTo>
                    <a:pt x="208" y="800"/>
                    <a:pt x="208" y="800"/>
                    <a:pt x="208" y="800"/>
                  </a:cubicBezTo>
                  <a:cubicBezTo>
                    <a:pt x="208" y="783"/>
                    <a:pt x="208" y="783"/>
                    <a:pt x="208" y="783"/>
                  </a:cubicBezTo>
                  <a:close/>
                  <a:moveTo>
                    <a:pt x="208" y="816"/>
                  </a:moveTo>
                  <a:cubicBezTo>
                    <a:pt x="224" y="816"/>
                    <a:pt x="224" y="816"/>
                    <a:pt x="224" y="816"/>
                  </a:cubicBezTo>
                  <a:cubicBezTo>
                    <a:pt x="224" y="832"/>
                    <a:pt x="224" y="832"/>
                    <a:pt x="224" y="832"/>
                  </a:cubicBezTo>
                  <a:cubicBezTo>
                    <a:pt x="208" y="832"/>
                    <a:pt x="208" y="832"/>
                    <a:pt x="208" y="832"/>
                  </a:cubicBezTo>
                  <a:cubicBezTo>
                    <a:pt x="208" y="816"/>
                    <a:pt x="208" y="816"/>
                    <a:pt x="208" y="816"/>
                  </a:cubicBezTo>
                  <a:close/>
                  <a:moveTo>
                    <a:pt x="208" y="849"/>
                  </a:moveTo>
                  <a:cubicBezTo>
                    <a:pt x="224" y="849"/>
                    <a:pt x="224" y="849"/>
                    <a:pt x="224" y="849"/>
                  </a:cubicBezTo>
                  <a:cubicBezTo>
                    <a:pt x="224" y="865"/>
                    <a:pt x="224" y="865"/>
                    <a:pt x="224" y="865"/>
                  </a:cubicBezTo>
                  <a:cubicBezTo>
                    <a:pt x="208" y="865"/>
                    <a:pt x="208" y="865"/>
                    <a:pt x="208" y="865"/>
                  </a:cubicBezTo>
                  <a:cubicBezTo>
                    <a:pt x="208" y="849"/>
                    <a:pt x="208" y="849"/>
                    <a:pt x="208" y="849"/>
                  </a:cubicBezTo>
                  <a:close/>
                  <a:moveTo>
                    <a:pt x="208" y="881"/>
                  </a:moveTo>
                  <a:cubicBezTo>
                    <a:pt x="224" y="881"/>
                    <a:pt x="224" y="881"/>
                    <a:pt x="224" y="881"/>
                  </a:cubicBezTo>
                  <a:cubicBezTo>
                    <a:pt x="224" y="898"/>
                    <a:pt x="224" y="898"/>
                    <a:pt x="224" y="898"/>
                  </a:cubicBezTo>
                  <a:cubicBezTo>
                    <a:pt x="208" y="898"/>
                    <a:pt x="208" y="898"/>
                    <a:pt x="208" y="898"/>
                  </a:cubicBezTo>
                  <a:cubicBezTo>
                    <a:pt x="208" y="881"/>
                    <a:pt x="208" y="881"/>
                    <a:pt x="208" y="881"/>
                  </a:cubicBezTo>
                  <a:close/>
                  <a:moveTo>
                    <a:pt x="208" y="914"/>
                  </a:moveTo>
                  <a:cubicBezTo>
                    <a:pt x="224" y="914"/>
                    <a:pt x="224" y="914"/>
                    <a:pt x="224" y="914"/>
                  </a:cubicBezTo>
                  <a:cubicBezTo>
                    <a:pt x="224" y="930"/>
                    <a:pt x="224" y="930"/>
                    <a:pt x="224" y="930"/>
                  </a:cubicBezTo>
                  <a:cubicBezTo>
                    <a:pt x="208" y="930"/>
                    <a:pt x="208" y="930"/>
                    <a:pt x="208" y="930"/>
                  </a:cubicBezTo>
                  <a:cubicBezTo>
                    <a:pt x="208" y="914"/>
                    <a:pt x="208" y="914"/>
                    <a:pt x="208" y="914"/>
                  </a:cubicBezTo>
                  <a:close/>
                  <a:moveTo>
                    <a:pt x="208" y="947"/>
                  </a:moveTo>
                  <a:cubicBezTo>
                    <a:pt x="224" y="947"/>
                    <a:pt x="224" y="947"/>
                    <a:pt x="224" y="947"/>
                  </a:cubicBezTo>
                  <a:cubicBezTo>
                    <a:pt x="224" y="963"/>
                    <a:pt x="224" y="963"/>
                    <a:pt x="224" y="963"/>
                  </a:cubicBezTo>
                  <a:cubicBezTo>
                    <a:pt x="208" y="963"/>
                    <a:pt x="208" y="963"/>
                    <a:pt x="208" y="963"/>
                  </a:cubicBezTo>
                  <a:cubicBezTo>
                    <a:pt x="208" y="947"/>
                    <a:pt x="208" y="947"/>
                    <a:pt x="208" y="947"/>
                  </a:cubicBezTo>
                  <a:close/>
                  <a:moveTo>
                    <a:pt x="208" y="979"/>
                  </a:moveTo>
                  <a:cubicBezTo>
                    <a:pt x="224" y="979"/>
                    <a:pt x="224" y="979"/>
                    <a:pt x="224" y="979"/>
                  </a:cubicBezTo>
                  <a:cubicBezTo>
                    <a:pt x="224" y="995"/>
                    <a:pt x="224" y="995"/>
                    <a:pt x="224" y="995"/>
                  </a:cubicBezTo>
                  <a:cubicBezTo>
                    <a:pt x="208" y="995"/>
                    <a:pt x="208" y="995"/>
                    <a:pt x="208" y="995"/>
                  </a:cubicBezTo>
                  <a:cubicBezTo>
                    <a:pt x="208" y="979"/>
                    <a:pt x="208" y="979"/>
                    <a:pt x="208" y="979"/>
                  </a:cubicBezTo>
                  <a:close/>
                  <a:moveTo>
                    <a:pt x="228" y="1008"/>
                  </a:moveTo>
                  <a:cubicBezTo>
                    <a:pt x="228" y="992"/>
                    <a:pt x="228" y="992"/>
                    <a:pt x="228" y="992"/>
                  </a:cubicBezTo>
                  <a:cubicBezTo>
                    <a:pt x="245" y="992"/>
                    <a:pt x="245" y="992"/>
                    <a:pt x="245" y="992"/>
                  </a:cubicBezTo>
                  <a:cubicBezTo>
                    <a:pt x="245" y="1008"/>
                    <a:pt x="245" y="1008"/>
                    <a:pt x="245" y="1008"/>
                  </a:cubicBezTo>
                  <a:cubicBezTo>
                    <a:pt x="228" y="1008"/>
                    <a:pt x="228" y="1008"/>
                    <a:pt x="228" y="1008"/>
                  </a:cubicBezTo>
                  <a:close/>
                  <a:moveTo>
                    <a:pt x="261" y="1008"/>
                  </a:moveTo>
                  <a:cubicBezTo>
                    <a:pt x="261" y="992"/>
                    <a:pt x="261" y="992"/>
                    <a:pt x="261" y="992"/>
                  </a:cubicBezTo>
                  <a:cubicBezTo>
                    <a:pt x="277" y="992"/>
                    <a:pt x="277" y="992"/>
                    <a:pt x="277" y="992"/>
                  </a:cubicBezTo>
                  <a:cubicBezTo>
                    <a:pt x="277" y="1008"/>
                    <a:pt x="277" y="1008"/>
                    <a:pt x="277" y="1008"/>
                  </a:cubicBezTo>
                  <a:cubicBezTo>
                    <a:pt x="261" y="1008"/>
                    <a:pt x="261" y="1008"/>
                    <a:pt x="261" y="1008"/>
                  </a:cubicBezTo>
                  <a:close/>
                  <a:moveTo>
                    <a:pt x="294" y="1008"/>
                  </a:moveTo>
                  <a:cubicBezTo>
                    <a:pt x="294" y="992"/>
                    <a:pt x="294" y="992"/>
                    <a:pt x="294" y="992"/>
                  </a:cubicBezTo>
                  <a:cubicBezTo>
                    <a:pt x="310" y="992"/>
                    <a:pt x="310" y="992"/>
                    <a:pt x="310" y="992"/>
                  </a:cubicBezTo>
                  <a:cubicBezTo>
                    <a:pt x="310" y="1008"/>
                    <a:pt x="310" y="1008"/>
                    <a:pt x="310" y="1008"/>
                  </a:cubicBezTo>
                  <a:cubicBezTo>
                    <a:pt x="294" y="1008"/>
                    <a:pt x="294" y="1008"/>
                    <a:pt x="294" y="1008"/>
                  </a:cubicBezTo>
                  <a:close/>
                  <a:moveTo>
                    <a:pt x="326" y="1008"/>
                  </a:moveTo>
                  <a:cubicBezTo>
                    <a:pt x="326" y="992"/>
                    <a:pt x="326" y="992"/>
                    <a:pt x="326" y="992"/>
                  </a:cubicBezTo>
                  <a:cubicBezTo>
                    <a:pt x="343" y="992"/>
                    <a:pt x="343" y="992"/>
                    <a:pt x="343" y="992"/>
                  </a:cubicBezTo>
                  <a:cubicBezTo>
                    <a:pt x="343" y="1008"/>
                    <a:pt x="343" y="1008"/>
                    <a:pt x="343" y="1008"/>
                  </a:cubicBezTo>
                  <a:cubicBezTo>
                    <a:pt x="326" y="1008"/>
                    <a:pt x="326" y="1008"/>
                    <a:pt x="326" y="1008"/>
                  </a:cubicBezTo>
                  <a:close/>
                  <a:moveTo>
                    <a:pt x="359" y="1008"/>
                  </a:moveTo>
                  <a:cubicBezTo>
                    <a:pt x="359" y="992"/>
                    <a:pt x="359" y="992"/>
                    <a:pt x="359" y="992"/>
                  </a:cubicBezTo>
                  <a:cubicBezTo>
                    <a:pt x="375" y="992"/>
                    <a:pt x="375" y="992"/>
                    <a:pt x="375" y="992"/>
                  </a:cubicBezTo>
                  <a:cubicBezTo>
                    <a:pt x="375" y="1008"/>
                    <a:pt x="375" y="1008"/>
                    <a:pt x="375" y="1008"/>
                  </a:cubicBezTo>
                  <a:cubicBezTo>
                    <a:pt x="359" y="1008"/>
                    <a:pt x="359" y="1008"/>
                    <a:pt x="359" y="1008"/>
                  </a:cubicBezTo>
                  <a:close/>
                  <a:moveTo>
                    <a:pt x="391" y="1008"/>
                  </a:moveTo>
                  <a:cubicBezTo>
                    <a:pt x="391" y="992"/>
                    <a:pt x="391" y="992"/>
                    <a:pt x="391" y="992"/>
                  </a:cubicBezTo>
                  <a:cubicBezTo>
                    <a:pt x="408" y="992"/>
                    <a:pt x="408" y="992"/>
                    <a:pt x="408" y="992"/>
                  </a:cubicBezTo>
                  <a:cubicBezTo>
                    <a:pt x="408" y="1008"/>
                    <a:pt x="408" y="1008"/>
                    <a:pt x="408" y="1008"/>
                  </a:cubicBezTo>
                  <a:cubicBezTo>
                    <a:pt x="391" y="1008"/>
                    <a:pt x="391" y="1008"/>
                    <a:pt x="391" y="1008"/>
                  </a:cubicBezTo>
                  <a:close/>
                  <a:moveTo>
                    <a:pt x="424" y="1008"/>
                  </a:moveTo>
                  <a:cubicBezTo>
                    <a:pt x="424" y="992"/>
                    <a:pt x="424" y="992"/>
                    <a:pt x="424" y="992"/>
                  </a:cubicBezTo>
                  <a:cubicBezTo>
                    <a:pt x="440" y="992"/>
                    <a:pt x="440" y="992"/>
                    <a:pt x="440" y="992"/>
                  </a:cubicBezTo>
                  <a:cubicBezTo>
                    <a:pt x="440" y="1008"/>
                    <a:pt x="440" y="1008"/>
                    <a:pt x="440" y="1008"/>
                  </a:cubicBezTo>
                  <a:cubicBezTo>
                    <a:pt x="424" y="1008"/>
                    <a:pt x="424" y="1008"/>
                    <a:pt x="424" y="1008"/>
                  </a:cubicBezTo>
                  <a:close/>
                  <a:moveTo>
                    <a:pt x="457" y="1008"/>
                  </a:moveTo>
                  <a:cubicBezTo>
                    <a:pt x="457" y="992"/>
                    <a:pt x="457" y="992"/>
                    <a:pt x="457" y="992"/>
                  </a:cubicBezTo>
                  <a:cubicBezTo>
                    <a:pt x="473" y="992"/>
                    <a:pt x="473" y="992"/>
                    <a:pt x="473" y="992"/>
                  </a:cubicBezTo>
                  <a:cubicBezTo>
                    <a:pt x="473" y="1008"/>
                    <a:pt x="473" y="1008"/>
                    <a:pt x="473" y="1008"/>
                  </a:cubicBezTo>
                  <a:cubicBezTo>
                    <a:pt x="457" y="1008"/>
                    <a:pt x="457" y="1008"/>
                    <a:pt x="457" y="1008"/>
                  </a:cubicBezTo>
                  <a:close/>
                  <a:moveTo>
                    <a:pt x="489" y="1008"/>
                  </a:moveTo>
                  <a:cubicBezTo>
                    <a:pt x="489" y="992"/>
                    <a:pt x="489" y="992"/>
                    <a:pt x="489" y="992"/>
                  </a:cubicBezTo>
                  <a:cubicBezTo>
                    <a:pt x="506" y="992"/>
                    <a:pt x="506" y="992"/>
                    <a:pt x="506" y="992"/>
                  </a:cubicBezTo>
                  <a:cubicBezTo>
                    <a:pt x="506" y="1008"/>
                    <a:pt x="506" y="1008"/>
                    <a:pt x="506" y="1008"/>
                  </a:cubicBezTo>
                  <a:cubicBezTo>
                    <a:pt x="489" y="1008"/>
                    <a:pt x="489" y="1008"/>
                    <a:pt x="489" y="1008"/>
                  </a:cubicBezTo>
                  <a:close/>
                  <a:moveTo>
                    <a:pt x="522" y="1008"/>
                  </a:moveTo>
                  <a:cubicBezTo>
                    <a:pt x="522" y="992"/>
                    <a:pt x="522" y="992"/>
                    <a:pt x="522" y="992"/>
                  </a:cubicBezTo>
                  <a:cubicBezTo>
                    <a:pt x="538" y="992"/>
                    <a:pt x="538" y="992"/>
                    <a:pt x="538" y="992"/>
                  </a:cubicBezTo>
                  <a:cubicBezTo>
                    <a:pt x="538" y="1008"/>
                    <a:pt x="538" y="1008"/>
                    <a:pt x="538" y="1008"/>
                  </a:cubicBezTo>
                  <a:cubicBezTo>
                    <a:pt x="522" y="1008"/>
                    <a:pt x="522" y="1008"/>
                    <a:pt x="522" y="1008"/>
                  </a:cubicBezTo>
                  <a:close/>
                  <a:moveTo>
                    <a:pt x="555" y="1008"/>
                  </a:moveTo>
                  <a:cubicBezTo>
                    <a:pt x="555" y="992"/>
                    <a:pt x="555" y="992"/>
                    <a:pt x="555" y="992"/>
                  </a:cubicBezTo>
                  <a:cubicBezTo>
                    <a:pt x="571" y="992"/>
                    <a:pt x="571" y="992"/>
                    <a:pt x="571" y="992"/>
                  </a:cubicBezTo>
                  <a:cubicBezTo>
                    <a:pt x="571" y="1008"/>
                    <a:pt x="571" y="1008"/>
                    <a:pt x="571" y="1008"/>
                  </a:cubicBezTo>
                  <a:cubicBezTo>
                    <a:pt x="555" y="1008"/>
                    <a:pt x="555" y="1008"/>
                    <a:pt x="555" y="1008"/>
                  </a:cubicBezTo>
                  <a:close/>
                  <a:moveTo>
                    <a:pt x="587" y="1008"/>
                  </a:moveTo>
                  <a:cubicBezTo>
                    <a:pt x="587" y="992"/>
                    <a:pt x="587" y="992"/>
                    <a:pt x="587" y="992"/>
                  </a:cubicBezTo>
                  <a:cubicBezTo>
                    <a:pt x="604" y="992"/>
                    <a:pt x="604" y="992"/>
                    <a:pt x="604" y="992"/>
                  </a:cubicBezTo>
                  <a:cubicBezTo>
                    <a:pt x="604" y="1008"/>
                    <a:pt x="604" y="1008"/>
                    <a:pt x="604" y="1008"/>
                  </a:cubicBezTo>
                  <a:cubicBezTo>
                    <a:pt x="587" y="1008"/>
                    <a:pt x="587" y="1008"/>
                    <a:pt x="587" y="1008"/>
                  </a:cubicBezTo>
                  <a:close/>
                  <a:moveTo>
                    <a:pt x="620" y="1008"/>
                  </a:moveTo>
                  <a:cubicBezTo>
                    <a:pt x="620" y="992"/>
                    <a:pt x="620" y="992"/>
                    <a:pt x="620" y="992"/>
                  </a:cubicBezTo>
                  <a:cubicBezTo>
                    <a:pt x="636" y="992"/>
                    <a:pt x="636" y="992"/>
                    <a:pt x="636" y="992"/>
                  </a:cubicBezTo>
                  <a:cubicBezTo>
                    <a:pt x="636" y="1008"/>
                    <a:pt x="636" y="1008"/>
                    <a:pt x="636" y="1008"/>
                  </a:cubicBezTo>
                  <a:cubicBezTo>
                    <a:pt x="620" y="1008"/>
                    <a:pt x="620" y="1008"/>
                    <a:pt x="620" y="1008"/>
                  </a:cubicBezTo>
                  <a:close/>
                  <a:moveTo>
                    <a:pt x="653" y="1008"/>
                  </a:moveTo>
                  <a:cubicBezTo>
                    <a:pt x="653" y="992"/>
                    <a:pt x="653" y="992"/>
                    <a:pt x="653" y="992"/>
                  </a:cubicBezTo>
                  <a:cubicBezTo>
                    <a:pt x="669" y="992"/>
                    <a:pt x="669" y="992"/>
                    <a:pt x="669" y="992"/>
                  </a:cubicBezTo>
                  <a:cubicBezTo>
                    <a:pt x="669" y="1008"/>
                    <a:pt x="669" y="1008"/>
                    <a:pt x="669" y="1008"/>
                  </a:cubicBezTo>
                  <a:cubicBezTo>
                    <a:pt x="653" y="1008"/>
                    <a:pt x="653" y="1008"/>
                    <a:pt x="653" y="1008"/>
                  </a:cubicBezTo>
                  <a:close/>
                  <a:moveTo>
                    <a:pt x="685" y="1008"/>
                  </a:moveTo>
                  <a:cubicBezTo>
                    <a:pt x="685" y="992"/>
                    <a:pt x="685" y="992"/>
                    <a:pt x="685" y="992"/>
                  </a:cubicBezTo>
                  <a:cubicBezTo>
                    <a:pt x="702" y="992"/>
                    <a:pt x="702" y="992"/>
                    <a:pt x="702" y="992"/>
                  </a:cubicBezTo>
                  <a:cubicBezTo>
                    <a:pt x="702" y="1008"/>
                    <a:pt x="702" y="1008"/>
                    <a:pt x="702" y="1008"/>
                  </a:cubicBezTo>
                  <a:cubicBezTo>
                    <a:pt x="685" y="1008"/>
                    <a:pt x="685" y="1008"/>
                    <a:pt x="685" y="1008"/>
                  </a:cubicBezTo>
                  <a:close/>
                  <a:moveTo>
                    <a:pt x="718" y="1008"/>
                  </a:moveTo>
                  <a:cubicBezTo>
                    <a:pt x="718" y="992"/>
                    <a:pt x="718" y="992"/>
                    <a:pt x="718" y="992"/>
                  </a:cubicBezTo>
                  <a:cubicBezTo>
                    <a:pt x="734" y="992"/>
                    <a:pt x="734" y="992"/>
                    <a:pt x="734" y="992"/>
                  </a:cubicBezTo>
                  <a:cubicBezTo>
                    <a:pt x="734" y="1008"/>
                    <a:pt x="734" y="1008"/>
                    <a:pt x="734" y="1008"/>
                  </a:cubicBezTo>
                  <a:cubicBezTo>
                    <a:pt x="718" y="1008"/>
                    <a:pt x="718" y="1008"/>
                    <a:pt x="718" y="1008"/>
                  </a:cubicBezTo>
                  <a:close/>
                  <a:moveTo>
                    <a:pt x="750" y="1008"/>
                  </a:moveTo>
                  <a:cubicBezTo>
                    <a:pt x="750" y="992"/>
                    <a:pt x="750" y="992"/>
                    <a:pt x="750" y="992"/>
                  </a:cubicBezTo>
                  <a:cubicBezTo>
                    <a:pt x="767" y="992"/>
                    <a:pt x="767" y="992"/>
                    <a:pt x="767" y="992"/>
                  </a:cubicBezTo>
                  <a:cubicBezTo>
                    <a:pt x="767" y="1008"/>
                    <a:pt x="767" y="1008"/>
                    <a:pt x="767" y="1008"/>
                  </a:cubicBezTo>
                  <a:cubicBezTo>
                    <a:pt x="750" y="1008"/>
                    <a:pt x="750" y="1008"/>
                    <a:pt x="750" y="1008"/>
                  </a:cubicBezTo>
                  <a:close/>
                  <a:moveTo>
                    <a:pt x="783" y="1008"/>
                  </a:moveTo>
                  <a:cubicBezTo>
                    <a:pt x="783" y="992"/>
                    <a:pt x="783" y="992"/>
                    <a:pt x="783" y="992"/>
                  </a:cubicBezTo>
                  <a:cubicBezTo>
                    <a:pt x="799" y="992"/>
                    <a:pt x="799" y="992"/>
                    <a:pt x="799" y="992"/>
                  </a:cubicBezTo>
                  <a:cubicBezTo>
                    <a:pt x="799" y="1008"/>
                    <a:pt x="799" y="1008"/>
                    <a:pt x="799" y="1008"/>
                  </a:cubicBezTo>
                  <a:cubicBezTo>
                    <a:pt x="783" y="1008"/>
                    <a:pt x="783" y="1008"/>
                    <a:pt x="783" y="1008"/>
                  </a:cubicBezTo>
                  <a:close/>
                  <a:moveTo>
                    <a:pt x="816" y="1008"/>
                  </a:moveTo>
                  <a:cubicBezTo>
                    <a:pt x="816" y="992"/>
                    <a:pt x="816" y="992"/>
                    <a:pt x="816" y="992"/>
                  </a:cubicBezTo>
                  <a:cubicBezTo>
                    <a:pt x="825" y="992"/>
                    <a:pt x="825" y="992"/>
                    <a:pt x="825" y="992"/>
                  </a:cubicBezTo>
                  <a:cubicBezTo>
                    <a:pt x="833" y="992"/>
                    <a:pt x="833" y="992"/>
                    <a:pt x="833" y="992"/>
                  </a:cubicBezTo>
                  <a:cubicBezTo>
                    <a:pt x="833" y="1000"/>
                    <a:pt x="833" y="1000"/>
                    <a:pt x="833" y="1000"/>
                  </a:cubicBezTo>
                  <a:cubicBezTo>
                    <a:pt x="833" y="1007"/>
                    <a:pt x="833" y="1007"/>
                    <a:pt x="833" y="1007"/>
                  </a:cubicBezTo>
                  <a:cubicBezTo>
                    <a:pt x="825" y="1007"/>
                    <a:pt x="825" y="1007"/>
                    <a:pt x="825" y="1007"/>
                  </a:cubicBezTo>
                  <a:cubicBezTo>
                    <a:pt x="825" y="1008"/>
                    <a:pt x="825" y="1008"/>
                    <a:pt x="825" y="1008"/>
                  </a:cubicBezTo>
                  <a:cubicBezTo>
                    <a:pt x="816" y="1008"/>
                    <a:pt x="816" y="1008"/>
                    <a:pt x="816" y="1008"/>
                  </a:cubicBezTo>
                  <a:close/>
                  <a:moveTo>
                    <a:pt x="816" y="1024"/>
                  </a:moveTo>
                  <a:cubicBezTo>
                    <a:pt x="833" y="1024"/>
                    <a:pt x="833" y="1024"/>
                    <a:pt x="833" y="1024"/>
                  </a:cubicBezTo>
                  <a:cubicBezTo>
                    <a:pt x="833" y="1040"/>
                    <a:pt x="833" y="1040"/>
                    <a:pt x="833" y="1040"/>
                  </a:cubicBezTo>
                  <a:cubicBezTo>
                    <a:pt x="816" y="1040"/>
                    <a:pt x="816" y="1040"/>
                    <a:pt x="816" y="1040"/>
                  </a:cubicBezTo>
                  <a:cubicBezTo>
                    <a:pt x="816" y="1024"/>
                    <a:pt x="816" y="1024"/>
                    <a:pt x="816" y="1024"/>
                  </a:cubicBezTo>
                  <a:close/>
                  <a:moveTo>
                    <a:pt x="816" y="1056"/>
                  </a:moveTo>
                  <a:cubicBezTo>
                    <a:pt x="833" y="1056"/>
                    <a:pt x="833" y="1056"/>
                    <a:pt x="833" y="1056"/>
                  </a:cubicBezTo>
                  <a:cubicBezTo>
                    <a:pt x="833" y="1073"/>
                    <a:pt x="833" y="1073"/>
                    <a:pt x="833" y="1073"/>
                  </a:cubicBezTo>
                  <a:cubicBezTo>
                    <a:pt x="816" y="1073"/>
                    <a:pt x="816" y="1073"/>
                    <a:pt x="816" y="1073"/>
                  </a:cubicBezTo>
                  <a:cubicBezTo>
                    <a:pt x="816" y="1056"/>
                    <a:pt x="816" y="1056"/>
                    <a:pt x="816" y="1056"/>
                  </a:cubicBezTo>
                  <a:close/>
                  <a:moveTo>
                    <a:pt x="816" y="1089"/>
                  </a:moveTo>
                  <a:cubicBezTo>
                    <a:pt x="833" y="1089"/>
                    <a:pt x="833" y="1089"/>
                    <a:pt x="833" y="1089"/>
                  </a:cubicBezTo>
                  <a:cubicBezTo>
                    <a:pt x="833" y="1105"/>
                    <a:pt x="833" y="1105"/>
                    <a:pt x="833" y="1105"/>
                  </a:cubicBezTo>
                  <a:cubicBezTo>
                    <a:pt x="816" y="1105"/>
                    <a:pt x="816" y="1105"/>
                    <a:pt x="816" y="1105"/>
                  </a:cubicBezTo>
                  <a:cubicBezTo>
                    <a:pt x="816" y="1089"/>
                    <a:pt x="816" y="1089"/>
                    <a:pt x="816" y="1089"/>
                  </a:cubicBezTo>
                  <a:close/>
                  <a:moveTo>
                    <a:pt x="816" y="1122"/>
                  </a:moveTo>
                  <a:cubicBezTo>
                    <a:pt x="833" y="1122"/>
                    <a:pt x="833" y="1122"/>
                    <a:pt x="833" y="1122"/>
                  </a:cubicBezTo>
                  <a:cubicBezTo>
                    <a:pt x="833" y="1138"/>
                    <a:pt x="833" y="1138"/>
                    <a:pt x="833" y="1138"/>
                  </a:cubicBezTo>
                  <a:cubicBezTo>
                    <a:pt x="816" y="1138"/>
                    <a:pt x="816" y="1138"/>
                    <a:pt x="816" y="1138"/>
                  </a:cubicBezTo>
                  <a:cubicBezTo>
                    <a:pt x="816" y="1122"/>
                    <a:pt x="816" y="1122"/>
                    <a:pt x="816" y="1122"/>
                  </a:cubicBezTo>
                  <a:close/>
                  <a:moveTo>
                    <a:pt x="816" y="1154"/>
                  </a:moveTo>
                  <a:cubicBezTo>
                    <a:pt x="833" y="1154"/>
                    <a:pt x="833" y="1154"/>
                    <a:pt x="833" y="1154"/>
                  </a:cubicBezTo>
                  <a:cubicBezTo>
                    <a:pt x="833" y="1171"/>
                    <a:pt x="833" y="1171"/>
                    <a:pt x="833" y="1171"/>
                  </a:cubicBezTo>
                  <a:cubicBezTo>
                    <a:pt x="816" y="1171"/>
                    <a:pt x="816" y="1171"/>
                    <a:pt x="816" y="1171"/>
                  </a:cubicBezTo>
                  <a:cubicBezTo>
                    <a:pt x="816" y="1154"/>
                    <a:pt x="816" y="1154"/>
                    <a:pt x="816" y="1154"/>
                  </a:cubicBezTo>
                  <a:close/>
                  <a:moveTo>
                    <a:pt x="816" y="1187"/>
                  </a:moveTo>
                  <a:cubicBezTo>
                    <a:pt x="833" y="1187"/>
                    <a:pt x="833" y="1187"/>
                    <a:pt x="833" y="1187"/>
                  </a:cubicBezTo>
                  <a:cubicBezTo>
                    <a:pt x="833" y="1203"/>
                    <a:pt x="833" y="1203"/>
                    <a:pt x="833" y="1203"/>
                  </a:cubicBezTo>
                  <a:cubicBezTo>
                    <a:pt x="816" y="1203"/>
                    <a:pt x="816" y="1203"/>
                    <a:pt x="816" y="1203"/>
                  </a:cubicBezTo>
                  <a:cubicBezTo>
                    <a:pt x="816" y="1187"/>
                    <a:pt x="816" y="1187"/>
                    <a:pt x="816" y="1187"/>
                  </a:cubicBezTo>
                  <a:close/>
                  <a:moveTo>
                    <a:pt x="816" y="1219"/>
                  </a:moveTo>
                  <a:cubicBezTo>
                    <a:pt x="833" y="1219"/>
                    <a:pt x="833" y="1219"/>
                    <a:pt x="833" y="1219"/>
                  </a:cubicBezTo>
                  <a:cubicBezTo>
                    <a:pt x="833" y="1236"/>
                    <a:pt x="833" y="1236"/>
                    <a:pt x="833" y="1236"/>
                  </a:cubicBezTo>
                  <a:cubicBezTo>
                    <a:pt x="816" y="1236"/>
                    <a:pt x="816" y="1236"/>
                    <a:pt x="816" y="1236"/>
                  </a:cubicBezTo>
                  <a:cubicBezTo>
                    <a:pt x="816" y="1219"/>
                    <a:pt x="816" y="1219"/>
                    <a:pt x="816" y="1219"/>
                  </a:cubicBezTo>
                  <a:close/>
                  <a:moveTo>
                    <a:pt x="816" y="1252"/>
                  </a:moveTo>
                  <a:cubicBezTo>
                    <a:pt x="833" y="1252"/>
                    <a:pt x="833" y="1252"/>
                    <a:pt x="833" y="1252"/>
                  </a:cubicBezTo>
                  <a:cubicBezTo>
                    <a:pt x="833" y="1268"/>
                    <a:pt x="833" y="1268"/>
                    <a:pt x="833" y="1268"/>
                  </a:cubicBezTo>
                  <a:cubicBezTo>
                    <a:pt x="816" y="1268"/>
                    <a:pt x="816" y="1268"/>
                    <a:pt x="816" y="1268"/>
                  </a:cubicBezTo>
                  <a:cubicBezTo>
                    <a:pt x="816" y="1252"/>
                    <a:pt x="816" y="1252"/>
                    <a:pt x="816" y="1252"/>
                  </a:cubicBezTo>
                  <a:close/>
                  <a:moveTo>
                    <a:pt x="816" y="1285"/>
                  </a:moveTo>
                  <a:cubicBezTo>
                    <a:pt x="833" y="1285"/>
                    <a:pt x="833" y="1285"/>
                    <a:pt x="833" y="1285"/>
                  </a:cubicBezTo>
                  <a:cubicBezTo>
                    <a:pt x="833" y="1301"/>
                    <a:pt x="833" y="1301"/>
                    <a:pt x="833" y="1301"/>
                  </a:cubicBezTo>
                  <a:cubicBezTo>
                    <a:pt x="816" y="1301"/>
                    <a:pt x="816" y="1301"/>
                    <a:pt x="816" y="1301"/>
                  </a:cubicBezTo>
                  <a:cubicBezTo>
                    <a:pt x="816" y="1285"/>
                    <a:pt x="816" y="1285"/>
                    <a:pt x="816" y="1285"/>
                  </a:cubicBezTo>
                  <a:close/>
                  <a:moveTo>
                    <a:pt x="816" y="1317"/>
                  </a:moveTo>
                  <a:cubicBezTo>
                    <a:pt x="833" y="1317"/>
                    <a:pt x="833" y="1317"/>
                    <a:pt x="833" y="1317"/>
                  </a:cubicBezTo>
                  <a:cubicBezTo>
                    <a:pt x="833" y="1334"/>
                    <a:pt x="833" y="1334"/>
                    <a:pt x="833" y="1334"/>
                  </a:cubicBezTo>
                  <a:cubicBezTo>
                    <a:pt x="816" y="1334"/>
                    <a:pt x="816" y="1334"/>
                    <a:pt x="816" y="1334"/>
                  </a:cubicBezTo>
                  <a:cubicBezTo>
                    <a:pt x="816" y="1317"/>
                    <a:pt x="816" y="1317"/>
                    <a:pt x="816" y="1317"/>
                  </a:cubicBezTo>
                  <a:close/>
                  <a:moveTo>
                    <a:pt x="816" y="1350"/>
                  </a:moveTo>
                  <a:cubicBezTo>
                    <a:pt x="833" y="1350"/>
                    <a:pt x="833" y="1350"/>
                    <a:pt x="833" y="1350"/>
                  </a:cubicBezTo>
                  <a:cubicBezTo>
                    <a:pt x="833" y="1366"/>
                    <a:pt x="833" y="1366"/>
                    <a:pt x="833" y="1366"/>
                  </a:cubicBezTo>
                  <a:cubicBezTo>
                    <a:pt x="816" y="1366"/>
                    <a:pt x="816" y="1366"/>
                    <a:pt x="816" y="1366"/>
                  </a:cubicBezTo>
                  <a:cubicBezTo>
                    <a:pt x="816" y="1350"/>
                    <a:pt x="816" y="1350"/>
                    <a:pt x="816" y="1350"/>
                  </a:cubicBezTo>
                  <a:close/>
                  <a:moveTo>
                    <a:pt x="816" y="1383"/>
                  </a:moveTo>
                  <a:cubicBezTo>
                    <a:pt x="833" y="1383"/>
                    <a:pt x="833" y="1383"/>
                    <a:pt x="833" y="1383"/>
                  </a:cubicBezTo>
                  <a:cubicBezTo>
                    <a:pt x="833" y="1399"/>
                    <a:pt x="833" y="1399"/>
                    <a:pt x="833" y="1399"/>
                  </a:cubicBezTo>
                  <a:cubicBezTo>
                    <a:pt x="816" y="1399"/>
                    <a:pt x="816" y="1399"/>
                    <a:pt x="816" y="1399"/>
                  </a:cubicBezTo>
                  <a:cubicBezTo>
                    <a:pt x="816" y="1383"/>
                    <a:pt x="816" y="1383"/>
                    <a:pt x="816" y="1383"/>
                  </a:cubicBezTo>
                  <a:close/>
                  <a:moveTo>
                    <a:pt x="816" y="1415"/>
                  </a:moveTo>
                  <a:cubicBezTo>
                    <a:pt x="833" y="1415"/>
                    <a:pt x="833" y="1415"/>
                    <a:pt x="833" y="1415"/>
                  </a:cubicBezTo>
                  <a:cubicBezTo>
                    <a:pt x="833" y="1432"/>
                    <a:pt x="833" y="1432"/>
                    <a:pt x="833" y="1432"/>
                  </a:cubicBezTo>
                  <a:cubicBezTo>
                    <a:pt x="816" y="1432"/>
                    <a:pt x="816" y="1432"/>
                    <a:pt x="816" y="1432"/>
                  </a:cubicBezTo>
                  <a:cubicBezTo>
                    <a:pt x="816" y="1415"/>
                    <a:pt x="816" y="1415"/>
                    <a:pt x="816" y="1415"/>
                  </a:cubicBezTo>
                  <a:close/>
                  <a:moveTo>
                    <a:pt x="816" y="1448"/>
                  </a:moveTo>
                  <a:cubicBezTo>
                    <a:pt x="833" y="1448"/>
                    <a:pt x="833" y="1448"/>
                    <a:pt x="833" y="1448"/>
                  </a:cubicBezTo>
                  <a:cubicBezTo>
                    <a:pt x="833" y="1464"/>
                    <a:pt x="833" y="1464"/>
                    <a:pt x="833" y="1464"/>
                  </a:cubicBezTo>
                  <a:cubicBezTo>
                    <a:pt x="816" y="1464"/>
                    <a:pt x="816" y="1464"/>
                    <a:pt x="816" y="1464"/>
                  </a:cubicBezTo>
                  <a:cubicBezTo>
                    <a:pt x="816" y="1448"/>
                    <a:pt x="816" y="1448"/>
                    <a:pt x="816" y="1448"/>
                  </a:cubicBezTo>
                  <a:close/>
                  <a:moveTo>
                    <a:pt x="816" y="1481"/>
                  </a:moveTo>
                  <a:cubicBezTo>
                    <a:pt x="833" y="1481"/>
                    <a:pt x="833" y="1481"/>
                    <a:pt x="833" y="1481"/>
                  </a:cubicBezTo>
                  <a:cubicBezTo>
                    <a:pt x="833" y="1497"/>
                    <a:pt x="833" y="1497"/>
                    <a:pt x="833" y="1497"/>
                  </a:cubicBezTo>
                  <a:cubicBezTo>
                    <a:pt x="816" y="1497"/>
                    <a:pt x="816" y="1497"/>
                    <a:pt x="816" y="1497"/>
                  </a:cubicBezTo>
                  <a:cubicBezTo>
                    <a:pt x="816" y="1481"/>
                    <a:pt x="816" y="1481"/>
                    <a:pt x="816" y="1481"/>
                  </a:cubicBezTo>
                  <a:close/>
                  <a:moveTo>
                    <a:pt x="816" y="1513"/>
                  </a:moveTo>
                  <a:cubicBezTo>
                    <a:pt x="833" y="1513"/>
                    <a:pt x="833" y="1513"/>
                    <a:pt x="833" y="1513"/>
                  </a:cubicBezTo>
                  <a:cubicBezTo>
                    <a:pt x="833" y="1530"/>
                    <a:pt x="833" y="1530"/>
                    <a:pt x="833" y="1530"/>
                  </a:cubicBezTo>
                  <a:cubicBezTo>
                    <a:pt x="816" y="1530"/>
                    <a:pt x="816" y="1530"/>
                    <a:pt x="816" y="1530"/>
                  </a:cubicBezTo>
                  <a:cubicBezTo>
                    <a:pt x="816" y="1513"/>
                    <a:pt x="816" y="1513"/>
                    <a:pt x="816" y="1513"/>
                  </a:cubicBezTo>
                  <a:close/>
                  <a:moveTo>
                    <a:pt x="816" y="1546"/>
                  </a:moveTo>
                  <a:cubicBezTo>
                    <a:pt x="833" y="1546"/>
                    <a:pt x="833" y="1546"/>
                    <a:pt x="833" y="1546"/>
                  </a:cubicBezTo>
                  <a:cubicBezTo>
                    <a:pt x="833" y="1562"/>
                    <a:pt x="833" y="1562"/>
                    <a:pt x="833" y="1562"/>
                  </a:cubicBezTo>
                  <a:cubicBezTo>
                    <a:pt x="816" y="1562"/>
                    <a:pt x="816" y="1562"/>
                    <a:pt x="816" y="1562"/>
                  </a:cubicBezTo>
                  <a:cubicBezTo>
                    <a:pt x="816" y="1546"/>
                    <a:pt x="816" y="1546"/>
                    <a:pt x="816" y="1546"/>
                  </a:cubicBezTo>
                  <a:close/>
                  <a:moveTo>
                    <a:pt x="816" y="1578"/>
                  </a:moveTo>
                  <a:cubicBezTo>
                    <a:pt x="833" y="1578"/>
                    <a:pt x="833" y="1578"/>
                    <a:pt x="833" y="1578"/>
                  </a:cubicBezTo>
                  <a:cubicBezTo>
                    <a:pt x="833" y="1595"/>
                    <a:pt x="833" y="1595"/>
                    <a:pt x="833" y="1595"/>
                  </a:cubicBezTo>
                  <a:cubicBezTo>
                    <a:pt x="816" y="1595"/>
                    <a:pt x="816" y="1595"/>
                    <a:pt x="816" y="1595"/>
                  </a:cubicBezTo>
                  <a:cubicBezTo>
                    <a:pt x="816" y="1578"/>
                    <a:pt x="816" y="1578"/>
                    <a:pt x="816" y="1578"/>
                  </a:cubicBezTo>
                  <a:close/>
                  <a:moveTo>
                    <a:pt x="816" y="1611"/>
                  </a:moveTo>
                  <a:cubicBezTo>
                    <a:pt x="833" y="1611"/>
                    <a:pt x="833" y="1611"/>
                    <a:pt x="833" y="1611"/>
                  </a:cubicBezTo>
                  <a:cubicBezTo>
                    <a:pt x="833" y="1627"/>
                    <a:pt x="833" y="1627"/>
                    <a:pt x="833" y="1627"/>
                  </a:cubicBezTo>
                  <a:cubicBezTo>
                    <a:pt x="816" y="1627"/>
                    <a:pt x="816" y="1627"/>
                    <a:pt x="816" y="1627"/>
                  </a:cubicBezTo>
                  <a:cubicBezTo>
                    <a:pt x="816" y="1611"/>
                    <a:pt x="816" y="1611"/>
                    <a:pt x="816" y="1611"/>
                  </a:cubicBezTo>
                  <a:close/>
                  <a:moveTo>
                    <a:pt x="816" y="1644"/>
                  </a:moveTo>
                  <a:cubicBezTo>
                    <a:pt x="833" y="1644"/>
                    <a:pt x="833" y="1644"/>
                    <a:pt x="833" y="1644"/>
                  </a:cubicBezTo>
                  <a:cubicBezTo>
                    <a:pt x="833" y="1660"/>
                    <a:pt x="833" y="1660"/>
                    <a:pt x="833" y="1660"/>
                  </a:cubicBezTo>
                  <a:cubicBezTo>
                    <a:pt x="816" y="1660"/>
                    <a:pt x="816" y="1660"/>
                    <a:pt x="816" y="1660"/>
                  </a:cubicBezTo>
                  <a:cubicBezTo>
                    <a:pt x="816" y="1644"/>
                    <a:pt x="816" y="1644"/>
                    <a:pt x="816" y="1644"/>
                  </a:cubicBezTo>
                  <a:close/>
                  <a:moveTo>
                    <a:pt x="816" y="1676"/>
                  </a:moveTo>
                  <a:cubicBezTo>
                    <a:pt x="833" y="1676"/>
                    <a:pt x="833" y="1676"/>
                    <a:pt x="833" y="1676"/>
                  </a:cubicBezTo>
                  <a:cubicBezTo>
                    <a:pt x="833" y="1693"/>
                    <a:pt x="833" y="1693"/>
                    <a:pt x="833" y="1693"/>
                  </a:cubicBezTo>
                  <a:cubicBezTo>
                    <a:pt x="816" y="1693"/>
                    <a:pt x="816" y="1693"/>
                    <a:pt x="816" y="1693"/>
                  </a:cubicBezTo>
                  <a:cubicBezTo>
                    <a:pt x="816" y="1676"/>
                    <a:pt x="816" y="1676"/>
                    <a:pt x="816" y="1676"/>
                  </a:cubicBezTo>
                  <a:close/>
                  <a:moveTo>
                    <a:pt x="816" y="1709"/>
                  </a:moveTo>
                  <a:cubicBezTo>
                    <a:pt x="833" y="1709"/>
                    <a:pt x="833" y="1709"/>
                    <a:pt x="833" y="1709"/>
                  </a:cubicBezTo>
                  <a:cubicBezTo>
                    <a:pt x="833" y="1725"/>
                    <a:pt x="833" y="1725"/>
                    <a:pt x="833" y="1725"/>
                  </a:cubicBezTo>
                  <a:cubicBezTo>
                    <a:pt x="816" y="1725"/>
                    <a:pt x="816" y="1725"/>
                    <a:pt x="816" y="1725"/>
                  </a:cubicBezTo>
                  <a:cubicBezTo>
                    <a:pt x="816" y="1709"/>
                    <a:pt x="816" y="1709"/>
                    <a:pt x="816" y="1709"/>
                  </a:cubicBezTo>
                  <a:close/>
                  <a:moveTo>
                    <a:pt x="380" y="612"/>
                  </a:moveTo>
                  <a:cubicBezTo>
                    <a:pt x="396" y="612"/>
                    <a:pt x="396" y="612"/>
                    <a:pt x="396" y="612"/>
                  </a:cubicBezTo>
                  <a:cubicBezTo>
                    <a:pt x="396" y="628"/>
                    <a:pt x="396" y="628"/>
                    <a:pt x="396" y="628"/>
                  </a:cubicBezTo>
                  <a:cubicBezTo>
                    <a:pt x="380" y="628"/>
                    <a:pt x="380" y="628"/>
                    <a:pt x="380" y="628"/>
                  </a:cubicBezTo>
                  <a:cubicBezTo>
                    <a:pt x="380" y="612"/>
                    <a:pt x="380" y="612"/>
                    <a:pt x="380" y="612"/>
                  </a:cubicBezTo>
                  <a:close/>
                  <a:moveTo>
                    <a:pt x="380" y="645"/>
                  </a:moveTo>
                  <a:cubicBezTo>
                    <a:pt x="396" y="645"/>
                    <a:pt x="396" y="645"/>
                    <a:pt x="396" y="645"/>
                  </a:cubicBezTo>
                  <a:cubicBezTo>
                    <a:pt x="396" y="661"/>
                    <a:pt x="396" y="661"/>
                    <a:pt x="396" y="661"/>
                  </a:cubicBezTo>
                  <a:cubicBezTo>
                    <a:pt x="380" y="661"/>
                    <a:pt x="380" y="661"/>
                    <a:pt x="380" y="661"/>
                  </a:cubicBezTo>
                  <a:cubicBezTo>
                    <a:pt x="380" y="645"/>
                    <a:pt x="380" y="645"/>
                    <a:pt x="380" y="645"/>
                  </a:cubicBezTo>
                  <a:close/>
                  <a:moveTo>
                    <a:pt x="380" y="677"/>
                  </a:moveTo>
                  <a:cubicBezTo>
                    <a:pt x="396" y="677"/>
                    <a:pt x="396" y="677"/>
                    <a:pt x="396" y="677"/>
                  </a:cubicBezTo>
                  <a:cubicBezTo>
                    <a:pt x="396" y="694"/>
                    <a:pt x="396" y="694"/>
                    <a:pt x="396" y="694"/>
                  </a:cubicBezTo>
                  <a:cubicBezTo>
                    <a:pt x="380" y="694"/>
                    <a:pt x="380" y="694"/>
                    <a:pt x="380" y="694"/>
                  </a:cubicBezTo>
                  <a:cubicBezTo>
                    <a:pt x="380" y="677"/>
                    <a:pt x="380" y="677"/>
                    <a:pt x="380" y="677"/>
                  </a:cubicBezTo>
                  <a:close/>
                  <a:moveTo>
                    <a:pt x="380" y="710"/>
                  </a:moveTo>
                  <a:cubicBezTo>
                    <a:pt x="396" y="710"/>
                    <a:pt x="396" y="710"/>
                    <a:pt x="396" y="710"/>
                  </a:cubicBezTo>
                  <a:cubicBezTo>
                    <a:pt x="396" y="726"/>
                    <a:pt x="396" y="726"/>
                    <a:pt x="396" y="726"/>
                  </a:cubicBezTo>
                  <a:cubicBezTo>
                    <a:pt x="380" y="726"/>
                    <a:pt x="380" y="726"/>
                    <a:pt x="380" y="726"/>
                  </a:cubicBezTo>
                  <a:cubicBezTo>
                    <a:pt x="380" y="710"/>
                    <a:pt x="380" y="710"/>
                    <a:pt x="380" y="710"/>
                  </a:cubicBezTo>
                  <a:close/>
                  <a:moveTo>
                    <a:pt x="380" y="743"/>
                  </a:moveTo>
                  <a:cubicBezTo>
                    <a:pt x="396" y="743"/>
                    <a:pt x="396" y="743"/>
                    <a:pt x="396" y="743"/>
                  </a:cubicBezTo>
                  <a:cubicBezTo>
                    <a:pt x="396" y="759"/>
                    <a:pt x="396" y="759"/>
                    <a:pt x="396" y="759"/>
                  </a:cubicBezTo>
                  <a:cubicBezTo>
                    <a:pt x="380" y="759"/>
                    <a:pt x="380" y="759"/>
                    <a:pt x="380" y="759"/>
                  </a:cubicBezTo>
                  <a:cubicBezTo>
                    <a:pt x="380" y="743"/>
                    <a:pt x="380" y="743"/>
                    <a:pt x="380" y="743"/>
                  </a:cubicBezTo>
                  <a:close/>
                  <a:moveTo>
                    <a:pt x="380" y="775"/>
                  </a:moveTo>
                  <a:cubicBezTo>
                    <a:pt x="396" y="775"/>
                    <a:pt x="396" y="775"/>
                    <a:pt x="396" y="775"/>
                  </a:cubicBezTo>
                  <a:cubicBezTo>
                    <a:pt x="396" y="792"/>
                    <a:pt x="396" y="792"/>
                    <a:pt x="396" y="792"/>
                  </a:cubicBezTo>
                  <a:cubicBezTo>
                    <a:pt x="380" y="792"/>
                    <a:pt x="380" y="792"/>
                    <a:pt x="380" y="792"/>
                  </a:cubicBezTo>
                  <a:cubicBezTo>
                    <a:pt x="380" y="775"/>
                    <a:pt x="380" y="775"/>
                    <a:pt x="380" y="775"/>
                  </a:cubicBezTo>
                  <a:close/>
                  <a:moveTo>
                    <a:pt x="380" y="808"/>
                  </a:moveTo>
                  <a:cubicBezTo>
                    <a:pt x="396" y="808"/>
                    <a:pt x="396" y="808"/>
                    <a:pt x="396" y="808"/>
                  </a:cubicBezTo>
                  <a:cubicBezTo>
                    <a:pt x="396" y="824"/>
                    <a:pt x="396" y="824"/>
                    <a:pt x="396" y="824"/>
                  </a:cubicBezTo>
                  <a:cubicBezTo>
                    <a:pt x="380" y="824"/>
                    <a:pt x="380" y="824"/>
                    <a:pt x="380" y="824"/>
                  </a:cubicBezTo>
                  <a:cubicBezTo>
                    <a:pt x="380" y="808"/>
                    <a:pt x="380" y="808"/>
                    <a:pt x="380" y="808"/>
                  </a:cubicBezTo>
                  <a:close/>
                  <a:moveTo>
                    <a:pt x="380" y="841"/>
                  </a:moveTo>
                  <a:cubicBezTo>
                    <a:pt x="396" y="841"/>
                    <a:pt x="396" y="841"/>
                    <a:pt x="396" y="841"/>
                  </a:cubicBezTo>
                  <a:cubicBezTo>
                    <a:pt x="396" y="857"/>
                    <a:pt x="396" y="857"/>
                    <a:pt x="396" y="857"/>
                  </a:cubicBezTo>
                  <a:cubicBezTo>
                    <a:pt x="380" y="857"/>
                    <a:pt x="380" y="857"/>
                    <a:pt x="380" y="857"/>
                  </a:cubicBezTo>
                  <a:cubicBezTo>
                    <a:pt x="380" y="841"/>
                    <a:pt x="380" y="841"/>
                    <a:pt x="380" y="841"/>
                  </a:cubicBezTo>
                  <a:close/>
                  <a:moveTo>
                    <a:pt x="380" y="873"/>
                  </a:moveTo>
                  <a:cubicBezTo>
                    <a:pt x="396" y="873"/>
                    <a:pt x="396" y="873"/>
                    <a:pt x="396" y="873"/>
                  </a:cubicBezTo>
                  <a:cubicBezTo>
                    <a:pt x="396" y="890"/>
                    <a:pt x="396" y="890"/>
                    <a:pt x="396" y="890"/>
                  </a:cubicBezTo>
                  <a:cubicBezTo>
                    <a:pt x="380" y="890"/>
                    <a:pt x="380" y="890"/>
                    <a:pt x="380" y="890"/>
                  </a:cubicBezTo>
                  <a:cubicBezTo>
                    <a:pt x="380" y="873"/>
                    <a:pt x="380" y="873"/>
                    <a:pt x="380" y="873"/>
                  </a:cubicBezTo>
                  <a:close/>
                  <a:moveTo>
                    <a:pt x="380" y="906"/>
                  </a:moveTo>
                  <a:cubicBezTo>
                    <a:pt x="396" y="906"/>
                    <a:pt x="396" y="906"/>
                    <a:pt x="396" y="906"/>
                  </a:cubicBezTo>
                  <a:cubicBezTo>
                    <a:pt x="396" y="915"/>
                    <a:pt x="396" y="915"/>
                    <a:pt x="396" y="915"/>
                  </a:cubicBezTo>
                  <a:cubicBezTo>
                    <a:pt x="395" y="915"/>
                    <a:pt x="395" y="915"/>
                    <a:pt x="395" y="915"/>
                  </a:cubicBezTo>
                  <a:cubicBezTo>
                    <a:pt x="395" y="924"/>
                    <a:pt x="395" y="924"/>
                    <a:pt x="395" y="924"/>
                  </a:cubicBezTo>
                  <a:cubicBezTo>
                    <a:pt x="388" y="924"/>
                    <a:pt x="388" y="924"/>
                    <a:pt x="388" y="924"/>
                  </a:cubicBezTo>
                  <a:cubicBezTo>
                    <a:pt x="380" y="924"/>
                    <a:pt x="380" y="924"/>
                    <a:pt x="380" y="924"/>
                  </a:cubicBezTo>
                  <a:cubicBezTo>
                    <a:pt x="380" y="915"/>
                    <a:pt x="380" y="915"/>
                    <a:pt x="380" y="915"/>
                  </a:cubicBezTo>
                  <a:cubicBezTo>
                    <a:pt x="380" y="906"/>
                    <a:pt x="380" y="906"/>
                    <a:pt x="380" y="906"/>
                  </a:cubicBezTo>
                  <a:close/>
                  <a:moveTo>
                    <a:pt x="411" y="924"/>
                  </a:moveTo>
                  <a:cubicBezTo>
                    <a:pt x="411" y="907"/>
                    <a:pt x="411" y="907"/>
                    <a:pt x="411" y="907"/>
                  </a:cubicBezTo>
                  <a:cubicBezTo>
                    <a:pt x="427" y="907"/>
                    <a:pt x="427" y="907"/>
                    <a:pt x="427" y="907"/>
                  </a:cubicBezTo>
                  <a:cubicBezTo>
                    <a:pt x="427" y="924"/>
                    <a:pt x="427" y="924"/>
                    <a:pt x="427" y="924"/>
                  </a:cubicBezTo>
                  <a:cubicBezTo>
                    <a:pt x="411" y="924"/>
                    <a:pt x="411" y="924"/>
                    <a:pt x="411" y="924"/>
                  </a:cubicBezTo>
                  <a:close/>
                  <a:moveTo>
                    <a:pt x="444" y="924"/>
                  </a:moveTo>
                  <a:cubicBezTo>
                    <a:pt x="444" y="907"/>
                    <a:pt x="444" y="907"/>
                    <a:pt x="444" y="907"/>
                  </a:cubicBezTo>
                  <a:cubicBezTo>
                    <a:pt x="460" y="907"/>
                    <a:pt x="460" y="907"/>
                    <a:pt x="460" y="907"/>
                  </a:cubicBezTo>
                  <a:cubicBezTo>
                    <a:pt x="460" y="924"/>
                    <a:pt x="460" y="924"/>
                    <a:pt x="460" y="924"/>
                  </a:cubicBezTo>
                  <a:cubicBezTo>
                    <a:pt x="444" y="924"/>
                    <a:pt x="444" y="924"/>
                    <a:pt x="444" y="924"/>
                  </a:cubicBezTo>
                  <a:close/>
                  <a:moveTo>
                    <a:pt x="476" y="924"/>
                  </a:moveTo>
                  <a:cubicBezTo>
                    <a:pt x="476" y="907"/>
                    <a:pt x="476" y="907"/>
                    <a:pt x="476" y="907"/>
                  </a:cubicBezTo>
                  <a:cubicBezTo>
                    <a:pt x="493" y="907"/>
                    <a:pt x="493" y="907"/>
                    <a:pt x="493" y="907"/>
                  </a:cubicBezTo>
                  <a:cubicBezTo>
                    <a:pt x="493" y="924"/>
                    <a:pt x="493" y="924"/>
                    <a:pt x="493" y="924"/>
                  </a:cubicBezTo>
                  <a:cubicBezTo>
                    <a:pt x="476" y="924"/>
                    <a:pt x="476" y="924"/>
                    <a:pt x="476" y="924"/>
                  </a:cubicBezTo>
                  <a:close/>
                  <a:moveTo>
                    <a:pt x="509" y="924"/>
                  </a:moveTo>
                  <a:cubicBezTo>
                    <a:pt x="509" y="907"/>
                    <a:pt x="509" y="907"/>
                    <a:pt x="509" y="907"/>
                  </a:cubicBezTo>
                  <a:cubicBezTo>
                    <a:pt x="525" y="907"/>
                    <a:pt x="525" y="907"/>
                    <a:pt x="525" y="907"/>
                  </a:cubicBezTo>
                  <a:cubicBezTo>
                    <a:pt x="525" y="924"/>
                    <a:pt x="525" y="924"/>
                    <a:pt x="525" y="924"/>
                  </a:cubicBezTo>
                  <a:cubicBezTo>
                    <a:pt x="509" y="924"/>
                    <a:pt x="509" y="924"/>
                    <a:pt x="509" y="924"/>
                  </a:cubicBezTo>
                  <a:close/>
                  <a:moveTo>
                    <a:pt x="542" y="924"/>
                  </a:moveTo>
                  <a:cubicBezTo>
                    <a:pt x="542" y="907"/>
                    <a:pt x="542" y="907"/>
                    <a:pt x="542" y="907"/>
                  </a:cubicBezTo>
                  <a:cubicBezTo>
                    <a:pt x="558" y="907"/>
                    <a:pt x="558" y="907"/>
                    <a:pt x="558" y="907"/>
                  </a:cubicBezTo>
                  <a:cubicBezTo>
                    <a:pt x="558" y="924"/>
                    <a:pt x="558" y="924"/>
                    <a:pt x="558" y="924"/>
                  </a:cubicBezTo>
                  <a:cubicBezTo>
                    <a:pt x="542" y="924"/>
                    <a:pt x="542" y="924"/>
                    <a:pt x="542" y="924"/>
                  </a:cubicBezTo>
                  <a:close/>
                  <a:moveTo>
                    <a:pt x="574" y="924"/>
                  </a:moveTo>
                  <a:cubicBezTo>
                    <a:pt x="574" y="907"/>
                    <a:pt x="574" y="907"/>
                    <a:pt x="574" y="907"/>
                  </a:cubicBezTo>
                  <a:cubicBezTo>
                    <a:pt x="590" y="907"/>
                    <a:pt x="590" y="907"/>
                    <a:pt x="590" y="907"/>
                  </a:cubicBezTo>
                  <a:cubicBezTo>
                    <a:pt x="590" y="924"/>
                    <a:pt x="590" y="924"/>
                    <a:pt x="590" y="924"/>
                  </a:cubicBezTo>
                  <a:cubicBezTo>
                    <a:pt x="574" y="924"/>
                    <a:pt x="574" y="924"/>
                    <a:pt x="574" y="924"/>
                  </a:cubicBezTo>
                  <a:close/>
                  <a:moveTo>
                    <a:pt x="607" y="924"/>
                  </a:moveTo>
                  <a:cubicBezTo>
                    <a:pt x="607" y="907"/>
                    <a:pt x="607" y="907"/>
                    <a:pt x="607" y="907"/>
                  </a:cubicBezTo>
                  <a:cubicBezTo>
                    <a:pt x="623" y="907"/>
                    <a:pt x="623" y="907"/>
                    <a:pt x="623" y="907"/>
                  </a:cubicBezTo>
                  <a:cubicBezTo>
                    <a:pt x="623" y="924"/>
                    <a:pt x="623" y="924"/>
                    <a:pt x="623" y="924"/>
                  </a:cubicBezTo>
                  <a:cubicBezTo>
                    <a:pt x="607" y="924"/>
                    <a:pt x="607" y="924"/>
                    <a:pt x="607" y="924"/>
                  </a:cubicBezTo>
                  <a:close/>
                  <a:moveTo>
                    <a:pt x="639" y="924"/>
                  </a:moveTo>
                  <a:cubicBezTo>
                    <a:pt x="639" y="907"/>
                    <a:pt x="639" y="907"/>
                    <a:pt x="639" y="907"/>
                  </a:cubicBezTo>
                  <a:cubicBezTo>
                    <a:pt x="656" y="907"/>
                    <a:pt x="656" y="907"/>
                    <a:pt x="656" y="907"/>
                  </a:cubicBezTo>
                  <a:cubicBezTo>
                    <a:pt x="656" y="924"/>
                    <a:pt x="656" y="924"/>
                    <a:pt x="656" y="924"/>
                  </a:cubicBezTo>
                  <a:cubicBezTo>
                    <a:pt x="639" y="924"/>
                    <a:pt x="639" y="924"/>
                    <a:pt x="639" y="924"/>
                  </a:cubicBezTo>
                  <a:close/>
                  <a:moveTo>
                    <a:pt x="672" y="924"/>
                  </a:moveTo>
                  <a:cubicBezTo>
                    <a:pt x="672" y="907"/>
                    <a:pt x="672" y="907"/>
                    <a:pt x="672" y="907"/>
                  </a:cubicBezTo>
                  <a:cubicBezTo>
                    <a:pt x="688" y="907"/>
                    <a:pt x="688" y="907"/>
                    <a:pt x="688" y="907"/>
                  </a:cubicBezTo>
                  <a:cubicBezTo>
                    <a:pt x="688" y="924"/>
                    <a:pt x="688" y="924"/>
                    <a:pt x="688" y="924"/>
                  </a:cubicBezTo>
                  <a:cubicBezTo>
                    <a:pt x="672" y="924"/>
                    <a:pt x="672" y="924"/>
                    <a:pt x="672" y="924"/>
                  </a:cubicBezTo>
                  <a:close/>
                  <a:moveTo>
                    <a:pt x="705" y="924"/>
                  </a:moveTo>
                  <a:cubicBezTo>
                    <a:pt x="705" y="907"/>
                    <a:pt x="705" y="907"/>
                    <a:pt x="705" y="907"/>
                  </a:cubicBezTo>
                  <a:cubicBezTo>
                    <a:pt x="721" y="907"/>
                    <a:pt x="721" y="907"/>
                    <a:pt x="721" y="907"/>
                  </a:cubicBezTo>
                  <a:cubicBezTo>
                    <a:pt x="721" y="924"/>
                    <a:pt x="721" y="924"/>
                    <a:pt x="721" y="924"/>
                  </a:cubicBezTo>
                  <a:cubicBezTo>
                    <a:pt x="705" y="924"/>
                    <a:pt x="705" y="924"/>
                    <a:pt x="705" y="924"/>
                  </a:cubicBezTo>
                  <a:close/>
                  <a:moveTo>
                    <a:pt x="737" y="924"/>
                  </a:moveTo>
                  <a:cubicBezTo>
                    <a:pt x="737" y="907"/>
                    <a:pt x="737" y="907"/>
                    <a:pt x="737" y="907"/>
                  </a:cubicBezTo>
                  <a:cubicBezTo>
                    <a:pt x="754" y="907"/>
                    <a:pt x="754" y="907"/>
                    <a:pt x="754" y="907"/>
                  </a:cubicBezTo>
                  <a:cubicBezTo>
                    <a:pt x="754" y="924"/>
                    <a:pt x="754" y="924"/>
                    <a:pt x="754" y="924"/>
                  </a:cubicBezTo>
                  <a:cubicBezTo>
                    <a:pt x="737" y="924"/>
                    <a:pt x="737" y="924"/>
                    <a:pt x="737" y="924"/>
                  </a:cubicBezTo>
                  <a:close/>
                  <a:moveTo>
                    <a:pt x="770" y="924"/>
                  </a:moveTo>
                  <a:cubicBezTo>
                    <a:pt x="770" y="907"/>
                    <a:pt x="770" y="907"/>
                    <a:pt x="770" y="907"/>
                  </a:cubicBezTo>
                  <a:cubicBezTo>
                    <a:pt x="786" y="907"/>
                    <a:pt x="786" y="907"/>
                    <a:pt x="786" y="907"/>
                  </a:cubicBezTo>
                  <a:cubicBezTo>
                    <a:pt x="786" y="924"/>
                    <a:pt x="786" y="924"/>
                    <a:pt x="786" y="924"/>
                  </a:cubicBezTo>
                  <a:cubicBezTo>
                    <a:pt x="770" y="924"/>
                    <a:pt x="770" y="924"/>
                    <a:pt x="770" y="924"/>
                  </a:cubicBezTo>
                  <a:close/>
                  <a:moveTo>
                    <a:pt x="803" y="924"/>
                  </a:moveTo>
                  <a:cubicBezTo>
                    <a:pt x="803" y="907"/>
                    <a:pt x="803" y="907"/>
                    <a:pt x="803" y="907"/>
                  </a:cubicBezTo>
                  <a:cubicBezTo>
                    <a:pt x="819" y="907"/>
                    <a:pt x="819" y="907"/>
                    <a:pt x="819" y="907"/>
                  </a:cubicBezTo>
                  <a:cubicBezTo>
                    <a:pt x="819" y="924"/>
                    <a:pt x="819" y="924"/>
                    <a:pt x="819" y="924"/>
                  </a:cubicBezTo>
                  <a:cubicBezTo>
                    <a:pt x="803" y="924"/>
                    <a:pt x="803" y="924"/>
                    <a:pt x="803" y="924"/>
                  </a:cubicBezTo>
                  <a:close/>
                  <a:moveTo>
                    <a:pt x="835" y="924"/>
                  </a:moveTo>
                  <a:cubicBezTo>
                    <a:pt x="835" y="907"/>
                    <a:pt x="835" y="907"/>
                    <a:pt x="835" y="907"/>
                  </a:cubicBezTo>
                  <a:cubicBezTo>
                    <a:pt x="852" y="907"/>
                    <a:pt x="852" y="907"/>
                    <a:pt x="852" y="907"/>
                  </a:cubicBezTo>
                  <a:cubicBezTo>
                    <a:pt x="852" y="924"/>
                    <a:pt x="852" y="924"/>
                    <a:pt x="852" y="924"/>
                  </a:cubicBezTo>
                  <a:cubicBezTo>
                    <a:pt x="835" y="924"/>
                    <a:pt x="835" y="924"/>
                    <a:pt x="835" y="924"/>
                  </a:cubicBezTo>
                  <a:close/>
                  <a:moveTo>
                    <a:pt x="868" y="924"/>
                  </a:moveTo>
                  <a:cubicBezTo>
                    <a:pt x="868" y="907"/>
                    <a:pt x="868" y="907"/>
                    <a:pt x="868" y="907"/>
                  </a:cubicBezTo>
                  <a:cubicBezTo>
                    <a:pt x="884" y="907"/>
                    <a:pt x="884" y="907"/>
                    <a:pt x="884" y="907"/>
                  </a:cubicBezTo>
                  <a:cubicBezTo>
                    <a:pt x="884" y="924"/>
                    <a:pt x="884" y="924"/>
                    <a:pt x="884" y="924"/>
                  </a:cubicBezTo>
                  <a:cubicBezTo>
                    <a:pt x="868" y="924"/>
                    <a:pt x="868" y="924"/>
                    <a:pt x="868" y="924"/>
                  </a:cubicBezTo>
                  <a:close/>
                  <a:moveTo>
                    <a:pt x="901" y="924"/>
                  </a:moveTo>
                  <a:cubicBezTo>
                    <a:pt x="901" y="907"/>
                    <a:pt x="901" y="907"/>
                    <a:pt x="901" y="907"/>
                  </a:cubicBezTo>
                  <a:cubicBezTo>
                    <a:pt x="917" y="907"/>
                    <a:pt x="917" y="907"/>
                    <a:pt x="917" y="907"/>
                  </a:cubicBezTo>
                  <a:cubicBezTo>
                    <a:pt x="917" y="924"/>
                    <a:pt x="917" y="924"/>
                    <a:pt x="917" y="924"/>
                  </a:cubicBezTo>
                  <a:cubicBezTo>
                    <a:pt x="901" y="924"/>
                    <a:pt x="901" y="924"/>
                    <a:pt x="901" y="924"/>
                  </a:cubicBezTo>
                  <a:close/>
                  <a:moveTo>
                    <a:pt x="922" y="918"/>
                  </a:moveTo>
                  <a:cubicBezTo>
                    <a:pt x="938" y="918"/>
                    <a:pt x="938" y="918"/>
                    <a:pt x="938" y="918"/>
                  </a:cubicBezTo>
                  <a:cubicBezTo>
                    <a:pt x="938" y="935"/>
                    <a:pt x="938" y="935"/>
                    <a:pt x="938" y="935"/>
                  </a:cubicBezTo>
                  <a:cubicBezTo>
                    <a:pt x="922" y="935"/>
                    <a:pt x="922" y="935"/>
                    <a:pt x="922" y="935"/>
                  </a:cubicBezTo>
                  <a:cubicBezTo>
                    <a:pt x="922" y="918"/>
                    <a:pt x="922" y="918"/>
                    <a:pt x="922" y="918"/>
                  </a:cubicBezTo>
                  <a:close/>
                  <a:moveTo>
                    <a:pt x="922" y="951"/>
                  </a:moveTo>
                  <a:cubicBezTo>
                    <a:pt x="938" y="951"/>
                    <a:pt x="938" y="951"/>
                    <a:pt x="938" y="951"/>
                  </a:cubicBezTo>
                  <a:cubicBezTo>
                    <a:pt x="938" y="967"/>
                    <a:pt x="938" y="967"/>
                    <a:pt x="938" y="967"/>
                  </a:cubicBezTo>
                  <a:cubicBezTo>
                    <a:pt x="922" y="967"/>
                    <a:pt x="922" y="967"/>
                    <a:pt x="922" y="967"/>
                  </a:cubicBezTo>
                  <a:cubicBezTo>
                    <a:pt x="922" y="951"/>
                    <a:pt x="922" y="951"/>
                    <a:pt x="922" y="951"/>
                  </a:cubicBezTo>
                  <a:close/>
                  <a:moveTo>
                    <a:pt x="922" y="984"/>
                  </a:moveTo>
                  <a:cubicBezTo>
                    <a:pt x="938" y="984"/>
                    <a:pt x="938" y="984"/>
                    <a:pt x="938" y="984"/>
                  </a:cubicBezTo>
                  <a:cubicBezTo>
                    <a:pt x="938" y="1000"/>
                    <a:pt x="938" y="1000"/>
                    <a:pt x="938" y="1000"/>
                  </a:cubicBezTo>
                  <a:cubicBezTo>
                    <a:pt x="922" y="1000"/>
                    <a:pt x="922" y="1000"/>
                    <a:pt x="922" y="1000"/>
                  </a:cubicBezTo>
                  <a:cubicBezTo>
                    <a:pt x="922" y="984"/>
                    <a:pt x="922" y="984"/>
                    <a:pt x="922" y="984"/>
                  </a:cubicBezTo>
                  <a:close/>
                  <a:moveTo>
                    <a:pt x="922" y="1016"/>
                  </a:moveTo>
                  <a:cubicBezTo>
                    <a:pt x="938" y="1016"/>
                    <a:pt x="938" y="1016"/>
                    <a:pt x="938" y="1016"/>
                  </a:cubicBezTo>
                  <a:cubicBezTo>
                    <a:pt x="938" y="1033"/>
                    <a:pt x="938" y="1033"/>
                    <a:pt x="938" y="1033"/>
                  </a:cubicBezTo>
                  <a:cubicBezTo>
                    <a:pt x="922" y="1033"/>
                    <a:pt x="922" y="1033"/>
                    <a:pt x="922" y="1033"/>
                  </a:cubicBezTo>
                  <a:cubicBezTo>
                    <a:pt x="922" y="1016"/>
                    <a:pt x="922" y="1016"/>
                    <a:pt x="922" y="1016"/>
                  </a:cubicBezTo>
                  <a:close/>
                  <a:moveTo>
                    <a:pt x="922" y="1049"/>
                  </a:moveTo>
                  <a:cubicBezTo>
                    <a:pt x="938" y="1049"/>
                    <a:pt x="938" y="1049"/>
                    <a:pt x="938" y="1049"/>
                  </a:cubicBezTo>
                  <a:cubicBezTo>
                    <a:pt x="938" y="1065"/>
                    <a:pt x="938" y="1065"/>
                    <a:pt x="938" y="1065"/>
                  </a:cubicBezTo>
                  <a:cubicBezTo>
                    <a:pt x="922" y="1065"/>
                    <a:pt x="922" y="1065"/>
                    <a:pt x="922" y="1065"/>
                  </a:cubicBezTo>
                  <a:cubicBezTo>
                    <a:pt x="922" y="1049"/>
                    <a:pt x="922" y="1049"/>
                    <a:pt x="922" y="1049"/>
                  </a:cubicBezTo>
                  <a:close/>
                  <a:moveTo>
                    <a:pt x="922" y="1082"/>
                  </a:moveTo>
                  <a:cubicBezTo>
                    <a:pt x="938" y="1082"/>
                    <a:pt x="938" y="1082"/>
                    <a:pt x="938" y="1082"/>
                  </a:cubicBezTo>
                  <a:cubicBezTo>
                    <a:pt x="938" y="1098"/>
                    <a:pt x="938" y="1098"/>
                    <a:pt x="938" y="1098"/>
                  </a:cubicBezTo>
                  <a:cubicBezTo>
                    <a:pt x="922" y="1098"/>
                    <a:pt x="922" y="1098"/>
                    <a:pt x="922" y="1098"/>
                  </a:cubicBezTo>
                  <a:cubicBezTo>
                    <a:pt x="922" y="1082"/>
                    <a:pt x="922" y="1082"/>
                    <a:pt x="922" y="1082"/>
                  </a:cubicBezTo>
                  <a:close/>
                  <a:moveTo>
                    <a:pt x="922" y="1114"/>
                  </a:moveTo>
                  <a:cubicBezTo>
                    <a:pt x="938" y="1114"/>
                    <a:pt x="938" y="1114"/>
                    <a:pt x="938" y="1114"/>
                  </a:cubicBezTo>
                  <a:cubicBezTo>
                    <a:pt x="938" y="1131"/>
                    <a:pt x="938" y="1131"/>
                    <a:pt x="938" y="1131"/>
                  </a:cubicBezTo>
                  <a:cubicBezTo>
                    <a:pt x="922" y="1131"/>
                    <a:pt x="922" y="1131"/>
                    <a:pt x="922" y="1131"/>
                  </a:cubicBezTo>
                  <a:cubicBezTo>
                    <a:pt x="922" y="1114"/>
                    <a:pt x="922" y="1114"/>
                    <a:pt x="922" y="1114"/>
                  </a:cubicBezTo>
                  <a:close/>
                  <a:moveTo>
                    <a:pt x="922" y="1147"/>
                  </a:moveTo>
                  <a:cubicBezTo>
                    <a:pt x="938" y="1147"/>
                    <a:pt x="938" y="1147"/>
                    <a:pt x="938" y="1147"/>
                  </a:cubicBezTo>
                  <a:cubicBezTo>
                    <a:pt x="938" y="1163"/>
                    <a:pt x="938" y="1163"/>
                    <a:pt x="938" y="1163"/>
                  </a:cubicBezTo>
                  <a:cubicBezTo>
                    <a:pt x="922" y="1163"/>
                    <a:pt x="922" y="1163"/>
                    <a:pt x="922" y="1163"/>
                  </a:cubicBezTo>
                  <a:cubicBezTo>
                    <a:pt x="922" y="1147"/>
                    <a:pt x="922" y="1147"/>
                    <a:pt x="922" y="1147"/>
                  </a:cubicBezTo>
                  <a:close/>
                  <a:moveTo>
                    <a:pt x="922" y="1179"/>
                  </a:moveTo>
                  <a:cubicBezTo>
                    <a:pt x="938" y="1179"/>
                    <a:pt x="938" y="1179"/>
                    <a:pt x="938" y="1179"/>
                  </a:cubicBezTo>
                  <a:cubicBezTo>
                    <a:pt x="938" y="1196"/>
                    <a:pt x="938" y="1196"/>
                    <a:pt x="938" y="1196"/>
                  </a:cubicBezTo>
                  <a:cubicBezTo>
                    <a:pt x="922" y="1196"/>
                    <a:pt x="922" y="1196"/>
                    <a:pt x="922" y="1196"/>
                  </a:cubicBezTo>
                  <a:cubicBezTo>
                    <a:pt x="922" y="1179"/>
                    <a:pt x="922" y="1179"/>
                    <a:pt x="922" y="1179"/>
                  </a:cubicBezTo>
                  <a:close/>
                  <a:moveTo>
                    <a:pt x="922" y="1212"/>
                  </a:moveTo>
                  <a:cubicBezTo>
                    <a:pt x="938" y="1212"/>
                    <a:pt x="938" y="1212"/>
                    <a:pt x="938" y="1212"/>
                  </a:cubicBezTo>
                  <a:cubicBezTo>
                    <a:pt x="938" y="1228"/>
                    <a:pt x="938" y="1228"/>
                    <a:pt x="938" y="1228"/>
                  </a:cubicBezTo>
                  <a:cubicBezTo>
                    <a:pt x="922" y="1228"/>
                    <a:pt x="922" y="1228"/>
                    <a:pt x="922" y="1228"/>
                  </a:cubicBezTo>
                  <a:cubicBezTo>
                    <a:pt x="922" y="1212"/>
                    <a:pt x="922" y="1212"/>
                    <a:pt x="922" y="1212"/>
                  </a:cubicBezTo>
                  <a:close/>
                  <a:moveTo>
                    <a:pt x="922" y="1245"/>
                  </a:moveTo>
                  <a:cubicBezTo>
                    <a:pt x="938" y="1245"/>
                    <a:pt x="938" y="1245"/>
                    <a:pt x="938" y="1245"/>
                  </a:cubicBezTo>
                  <a:cubicBezTo>
                    <a:pt x="938" y="1261"/>
                    <a:pt x="938" y="1261"/>
                    <a:pt x="938" y="1261"/>
                  </a:cubicBezTo>
                  <a:cubicBezTo>
                    <a:pt x="922" y="1261"/>
                    <a:pt x="922" y="1261"/>
                    <a:pt x="922" y="1261"/>
                  </a:cubicBezTo>
                  <a:cubicBezTo>
                    <a:pt x="922" y="1245"/>
                    <a:pt x="922" y="1245"/>
                    <a:pt x="922" y="1245"/>
                  </a:cubicBezTo>
                  <a:close/>
                  <a:moveTo>
                    <a:pt x="922" y="1277"/>
                  </a:moveTo>
                  <a:cubicBezTo>
                    <a:pt x="938" y="1277"/>
                    <a:pt x="938" y="1277"/>
                    <a:pt x="938" y="1277"/>
                  </a:cubicBezTo>
                  <a:cubicBezTo>
                    <a:pt x="938" y="1294"/>
                    <a:pt x="938" y="1294"/>
                    <a:pt x="938" y="1294"/>
                  </a:cubicBezTo>
                  <a:cubicBezTo>
                    <a:pt x="922" y="1294"/>
                    <a:pt x="922" y="1294"/>
                    <a:pt x="922" y="1294"/>
                  </a:cubicBezTo>
                  <a:cubicBezTo>
                    <a:pt x="922" y="1277"/>
                    <a:pt x="922" y="1277"/>
                    <a:pt x="922" y="1277"/>
                  </a:cubicBezTo>
                  <a:close/>
                  <a:moveTo>
                    <a:pt x="922" y="1310"/>
                  </a:moveTo>
                  <a:cubicBezTo>
                    <a:pt x="938" y="1310"/>
                    <a:pt x="938" y="1310"/>
                    <a:pt x="938" y="1310"/>
                  </a:cubicBezTo>
                  <a:cubicBezTo>
                    <a:pt x="938" y="1326"/>
                    <a:pt x="938" y="1326"/>
                    <a:pt x="938" y="1326"/>
                  </a:cubicBezTo>
                  <a:cubicBezTo>
                    <a:pt x="922" y="1326"/>
                    <a:pt x="922" y="1326"/>
                    <a:pt x="922" y="1326"/>
                  </a:cubicBezTo>
                  <a:cubicBezTo>
                    <a:pt x="922" y="1310"/>
                    <a:pt x="922" y="1310"/>
                    <a:pt x="922" y="1310"/>
                  </a:cubicBezTo>
                  <a:close/>
                  <a:moveTo>
                    <a:pt x="922" y="1343"/>
                  </a:moveTo>
                  <a:cubicBezTo>
                    <a:pt x="938" y="1343"/>
                    <a:pt x="938" y="1343"/>
                    <a:pt x="938" y="1343"/>
                  </a:cubicBezTo>
                  <a:cubicBezTo>
                    <a:pt x="938" y="1359"/>
                    <a:pt x="938" y="1359"/>
                    <a:pt x="938" y="1359"/>
                  </a:cubicBezTo>
                  <a:cubicBezTo>
                    <a:pt x="922" y="1359"/>
                    <a:pt x="922" y="1359"/>
                    <a:pt x="922" y="1359"/>
                  </a:cubicBezTo>
                  <a:cubicBezTo>
                    <a:pt x="922" y="1343"/>
                    <a:pt x="922" y="1343"/>
                    <a:pt x="922" y="1343"/>
                  </a:cubicBezTo>
                  <a:close/>
                  <a:moveTo>
                    <a:pt x="922" y="1375"/>
                  </a:moveTo>
                  <a:cubicBezTo>
                    <a:pt x="938" y="1375"/>
                    <a:pt x="938" y="1375"/>
                    <a:pt x="938" y="1375"/>
                  </a:cubicBezTo>
                  <a:cubicBezTo>
                    <a:pt x="938" y="1392"/>
                    <a:pt x="938" y="1392"/>
                    <a:pt x="938" y="1392"/>
                  </a:cubicBezTo>
                  <a:cubicBezTo>
                    <a:pt x="922" y="1392"/>
                    <a:pt x="922" y="1392"/>
                    <a:pt x="922" y="1392"/>
                  </a:cubicBezTo>
                  <a:cubicBezTo>
                    <a:pt x="922" y="1375"/>
                    <a:pt x="922" y="1375"/>
                    <a:pt x="922" y="1375"/>
                  </a:cubicBezTo>
                  <a:close/>
                  <a:moveTo>
                    <a:pt x="922" y="1408"/>
                  </a:moveTo>
                  <a:cubicBezTo>
                    <a:pt x="938" y="1408"/>
                    <a:pt x="938" y="1408"/>
                    <a:pt x="938" y="1408"/>
                  </a:cubicBezTo>
                  <a:cubicBezTo>
                    <a:pt x="938" y="1424"/>
                    <a:pt x="938" y="1424"/>
                    <a:pt x="938" y="1424"/>
                  </a:cubicBezTo>
                  <a:cubicBezTo>
                    <a:pt x="922" y="1424"/>
                    <a:pt x="922" y="1424"/>
                    <a:pt x="922" y="1424"/>
                  </a:cubicBezTo>
                  <a:cubicBezTo>
                    <a:pt x="922" y="1408"/>
                    <a:pt x="922" y="1408"/>
                    <a:pt x="922" y="1408"/>
                  </a:cubicBezTo>
                  <a:close/>
                  <a:moveTo>
                    <a:pt x="922" y="1441"/>
                  </a:moveTo>
                  <a:cubicBezTo>
                    <a:pt x="938" y="1441"/>
                    <a:pt x="938" y="1441"/>
                    <a:pt x="938" y="1441"/>
                  </a:cubicBezTo>
                  <a:cubicBezTo>
                    <a:pt x="938" y="1457"/>
                    <a:pt x="938" y="1457"/>
                    <a:pt x="938" y="1457"/>
                  </a:cubicBezTo>
                  <a:cubicBezTo>
                    <a:pt x="922" y="1457"/>
                    <a:pt x="922" y="1457"/>
                    <a:pt x="922" y="1457"/>
                  </a:cubicBezTo>
                  <a:cubicBezTo>
                    <a:pt x="922" y="1441"/>
                    <a:pt x="922" y="1441"/>
                    <a:pt x="922" y="1441"/>
                  </a:cubicBezTo>
                  <a:close/>
                  <a:moveTo>
                    <a:pt x="922" y="1473"/>
                  </a:moveTo>
                  <a:cubicBezTo>
                    <a:pt x="938" y="1473"/>
                    <a:pt x="938" y="1473"/>
                    <a:pt x="938" y="1473"/>
                  </a:cubicBezTo>
                  <a:cubicBezTo>
                    <a:pt x="938" y="1490"/>
                    <a:pt x="938" y="1490"/>
                    <a:pt x="938" y="1490"/>
                  </a:cubicBezTo>
                  <a:cubicBezTo>
                    <a:pt x="922" y="1490"/>
                    <a:pt x="922" y="1490"/>
                    <a:pt x="922" y="1490"/>
                  </a:cubicBezTo>
                  <a:cubicBezTo>
                    <a:pt x="922" y="1473"/>
                    <a:pt x="922" y="1473"/>
                    <a:pt x="922" y="1473"/>
                  </a:cubicBezTo>
                  <a:close/>
                  <a:moveTo>
                    <a:pt x="922" y="1506"/>
                  </a:moveTo>
                  <a:cubicBezTo>
                    <a:pt x="938" y="1506"/>
                    <a:pt x="938" y="1506"/>
                    <a:pt x="938" y="1506"/>
                  </a:cubicBezTo>
                  <a:cubicBezTo>
                    <a:pt x="938" y="1522"/>
                    <a:pt x="938" y="1522"/>
                    <a:pt x="938" y="1522"/>
                  </a:cubicBezTo>
                  <a:cubicBezTo>
                    <a:pt x="922" y="1522"/>
                    <a:pt x="922" y="1522"/>
                    <a:pt x="922" y="1522"/>
                  </a:cubicBezTo>
                  <a:cubicBezTo>
                    <a:pt x="922" y="1506"/>
                    <a:pt x="922" y="1506"/>
                    <a:pt x="922" y="1506"/>
                  </a:cubicBezTo>
                  <a:close/>
                  <a:moveTo>
                    <a:pt x="922" y="1539"/>
                  </a:moveTo>
                  <a:cubicBezTo>
                    <a:pt x="938" y="1539"/>
                    <a:pt x="938" y="1539"/>
                    <a:pt x="938" y="1539"/>
                  </a:cubicBezTo>
                  <a:cubicBezTo>
                    <a:pt x="938" y="1555"/>
                    <a:pt x="938" y="1555"/>
                    <a:pt x="938" y="1555"/>
                  </a:cubicBezTo>
                  <a:cubicBezTo>
                    <a:pt x="922" y="1555"/>
                    <a:pt x="922" y="1555"/>
                    <a:pt x="922" y="1555"/>
                  </a:cubicBezTo>
                  <a:cubicBezTo>
                    <a:pt x="922" y="1539"/>
                    <a:pt x="922" y="1539"/>
                    <a:pt x="922" y="1539"/>
                  </a:cubicBezTo>
                  <a:close/>
                  <a:moveTo>
                    <a:pt x="922" y="1571"/>
                  </a:moveTo>
                  <a:cubicBezTo>
                    <a:pt x="938" y="1571"/>
                    <a:pt x="938" y="1571"/>
                    <a:pt x="938" y="1571"/>
                  </a:cubicBezTo>
                  <a:cubicBezTo>
                    <a:pt x="938" y="1587"/>
                    <a:pt x="938" y="1587"/>
                    <a:pt x="938" y="1587"/>
                  </a:cubicBezTo>
                  <a:cubicBezTo>
                    <a:pt x="922" y="1587"/>
                    <a:pt x="922" y="1587"/>
                    <a:pt x="922" y="1587"/>
                  </a:cubicBezTo>
                  <a:cubicBezTo>
                    <a:pt x="922" y="1571"/>
                    <a:pt x="922" y="1571"/>
                    <a:pt x="922" y="1571"/>
                  </a:cubicBezTo>
                  <a:close/>
                  <a:moveTo>
                    <a:pt x="922" y="1604"/>
                  </a:moveTo>
                  <a:cubicBezTo>
                    <a:pt x="938" y="1604"/>
                    <a:pt x="938" y="1604"/>
                    <a:pt x="938" y="1604"/>
                  </a:cubicBezTo>
                  <a:cubicBezTo>
                    <a:pt x="938" y="1620"/>
                    <a:pt x="938" y="1620"/>
                    <a:pt x="938" y="1620"/>
                  </a:cubicBezTo>
                  <a:cubicBezTo>
                    <a:pt x="922" y="1620"/>
                    <a:pt x="922" y="1620"/>
                    <a:pt x="922" y="1620"/>
                  </a:cubicBezTo>
                  <a:cubicBezTo>
                    <a:pt x="922" y="1604"/>
                    <a:pt x="922" y="1604"/>
                    <a:pt x="922" y="1604"/>
                  </a:cubicBezTo>
                  <a:close/>
                  <a:moveTo>
                    <a:pt x="922" y="1636"/>
                  </a:moveTo>
                  <a:cubicBezTo>
                    <a:pt x="938" y="1636"/>
                    <a:pt x="938" y="1636"/>
                    <a:pt x="938" y="1636"/>
                  </a:cubicBezTo>
                  <a:cubicBezTo>
                    <a:pt x="938" y="1653"/>
                    <a:pt x="938" y="1653"/>
                    <a:pt x="938" y="1653"/>
                  </a:cubicBezTo>
                  <a:cubicBezTo>
                    <a:pt x="922" y="1653"/>
                    <a:pt x="922" y="1653"/>
                    <a:pt x="922" y="1653"/>
                  </a:cubicBezTo>
                  <a:cubicBezTo>
                    <a:pt x="922" y="1636"/>
                    <a:pt x="922" y="1636"/>
                    <a:pt x="922" y="1636"/>
                  </a:cubicBezTo>
                  <a:close/>
                  <a:moveTo>
                    <a:pt x="2589" y="741"/>
                  </a:moveTo>
                  <a:cubicBezTo>
                    <a:pt x="2589" y="742"/>
                    <a:pt x="2589" y="742"/>
                    <a:pt x="2589" y="742"/>
                  </a:cubicBezTo>
                  <a:cubicBezTo>
                    <a:pt x="2605" y="742"/>
                    <a:pt x="2605" y="742"/>
                    <a:pt x="2605" y="742"/>
                  </a:cubicBezTo>
                  <a:cubicBezTo>
                    <a:pt x="2605" y="741"/>
                    <a:pt x="2605" y="741"/>
                    <a:pt x="2605" y="741"/>
                  </a:cubicBezTo>
                  <a:cubicBezTo>
                    <a:pt x="2589" y="741"/>
                    <a:pt x="2589" y="741"/>
                    <a:pt x="2589" y="741"/>
                  </a:cubicBezTo>
                  <a:close/>
                  <a:moveTo>
                    <a:pt x="2589" y="758"/>
                  </a:moveTo>
                  <a:cubicBezTo>
                    <a:pt x="2605" y="758"/>
                    <a:pt x="2605" y="758"/>
                    <a:pt x="2605" y="758"/>
                  </a:cubicBezTo>
                  <a:cubicBezTo>
                    <a:pt x="2605" y="774"/>
                    <a:pt x="2605" y="774"/>
                    <a:pt x="2605" y="774"/>
                  </a:cubicBezTo>
                  <a:cubicBezTo>
                    <a:pt x="2589" y="774"/>
                    <a:pt x="2589" y="774"/>
                    <a:pt x="2589" y="774"/>
                  </a:cubicBezTo>
                  <a:cubicBezTo>
                    <a:pt x="2589" y="758"/>
                    <a:pt x="2589" y="758"/>
                    <a:pt x="2589" y="758"/>
                  </a:cubicBezTo>
                  <a:close/>
                  <a:moveTo>
                    <a:pt x="2589" y="791"/>
                  </a:moveTo>
                  <a:cubicBezTo>
                    <a:pt x="2605" y="791"/>
                    <a:pt x="2605" y="791"/>
                    <a:pt x="2605" y="791"/>
                  </a:cubicBezTo>
                  <a:cubicBezTo>
                    <a:pt x="2605" y="807"/>
                    <a:pt x="2605" y="807"/>
                    <a:pt x="2605" y="807"/>
                  </a:cubicBezTo>
                  <a:cubicBezTo>
                    <a:pt x="2589" y="807"/>
                    <a:pt x="2589" y="807"/>
                    <a:pt x="2589" y="807"/>
                  </a:cubicBezTo>
                  <a:cubicBezTo>
                    <a:pt x="2589" y="791"/>
                    <a:pt x="2589" y="791"/>
                    <a:pt x="2589" y="791"/>
                  </a:cubicBezTo>
                  <a:close/>
                  <a:moveTo>
                    <a:pt x="2589" y="823"/>
                  </a:moveTo>
                  <a:cubicBezTo>
                    <a:pt x="2605" y="823"/>
                    <a:pt x="2605" y="823"/>
                    <a:pt x="2605" y="823"/>
                  </a:cubicBezTo>
                  <a:cubicBezTo>
                    <a:pt x="2605" y="840"/>
                    <a:pt x="2605" y="840"/>
                    <a:pt x="2605" y="840"/>
                  </a:cubicBezTo>
                  <a:cubicBezTo>
                    <a:pt x="2589" y="840"/>
                    <a:pt x="2589" y="840"/>
                    <a:pt x="2589" y="840"/>
                  </a:cubicBezTo>
                  <a:cubicBezTo>
                    <a:pt x="2589" y="823"/>
                    <a:pt x="2589" y="823"/>
                    <a:pt x="2589" y="823"/>
                  </a:cubicBezTo>
                  <a:close/>
                  <a:moveTo>
                    <a:pt x="2589" y="856"/>
                  </a:moveTo>
                  <a:cubicBezTo>
                    <a:pt x="2605" y="856"/>
                    <a:pt x="2605" y="856"/>
                    <a:pt x="2605" y="856"/>
                  </a:cubicBezTo>
                  <a:cubicBezTo>
                    <a:pt x="2605" y="872"/>
                    <a:pt x="2605" y="872"/>
                    <a:pt x="2605" y="872"/>
                  </a:cubicBezTo>
                  <a:cubicBezTo>
                    <a:pt x="2589" y="872"/>
                    <a:pt x="2589" y="872"/>
                    <a:pt x="2589" y="872"/>
                  </a:cubicBezTo>
                  <a:cubicBezTo>
                    <a:pt x="2589" y="856"/>
                    <a:pt x="2589" y="856"/>
                    <a:pt x="2589" y="856"/>
                  </a:cubicBezTo>
                  <a:close/>
                  <a:moveTo>
                    <a:pt x="2589" y="889"/>
                  </a:moveTo>
                  <a:cubicBezTo>
                    <a:pt x="2605" y="889"/>
                    <a:pt x="2605" y="889"/>
                    <a:pt x="2605" y="889"/>
                  </a:cubicBezTo>
                  <a:cubicBezTo>
                    <a:pt x="2605" y="905"/>
                    <a:pt x="2605" y="905"/>
                    <a:pt x="2605" y="905"/>
                  </a:cubicBezTo>
                  <a:cubicBezTo>
                    <a:pt x="2589" y="905"/>
                    <a:pt x="2589" y="905"/>
                    <a:pt x="2589" y="905"/>
                  </a:cubicBezTo>
                  <a:cubicBezTo>
                    <a:pt x="2589" y="889"/>
                    <a:pt x="2589" y="889"/>
                    <a:pt x="2589" y="889"/>
                  </a:cubicBezTo>
                  <a:close/>
                  <a:moveTo>
                    <a:pt x="2589" y="921"/>
                  </a:moveTo>
                  <a:cubicBezTo>
                    <a:pt x="2605" y="921"/>
                    <a:pt x="2605" y="921"/>
                    <a:pt x="2605" y="921"/>
                  </a:cubicBezTo>
                  <a:cubicBezTo>
                    <a:pt x="2605" y="938"/>
                    <a:pt x="2605" y="938"/>
                    <a:pt x="2605" y="938"/>
                  </a:cubicBezTo>
                  <a:cubicBezTo>
                    <a:pt x="2589" y="938"/>
                    <a:pt x="2589" y="938"/>
                    <a:pt x="2589" y="938"/>
                  </a:cubicBezTo>
                  <a:cubicBezTo>
                    <a:pt x="2589" y="921"/>
                    <a:pt x="2589" y="921"/>
                    <a:pt x="2589" y="921"/>
                  </a:cubicBezTo>
                  <a:close/>
                  <a:moveTo>
                    <a:pt x="2589" y="954"/>
                  </a:moveTo>
                  <a:cubicBezTo>
                    <a:pt x="2605" y="954"/>
                    <a:pt x="2605" y="954"/>
                    <a:pt x="2605" y="954"/>
                  </a:cubicBezTo>
                  <a:cubicBezTo>
                    <a:pt x="2605" y="970"/>
                    <a:pt x="2605" y="970"/>
                    <a:pt x="2605" y="970"/>
                  </a:cubicBezTo>
                  <a:cubicBezTo>
                    <a:pt x="2589" y="970"/>
                    <a:pt x="2589" y="970"/>
                    <a:pt x="2589" y="970"/>
                  </a:cubicBezTo>
                  <a:cubicBezTo>
                    <a:pt x="2589" y="954"/>
                    <a:pt x="2589" y="954"/>
                    <a:pt x="2589" y="954"/>
                  </a:cubicBezTo>
                  <a:close/>
                  <a:moveTo>
                    <a:pt x="2589" y="987"/>
                  </a:moveTo>
                  <a:cubicBezTo>
                    <a:pt x="2605" y="987"/>
                    <a:pt x="2605" y="987"/>
                    <a:pt x="2605" y="987"/>
                  </a:cubicBezTo>
                  <a:cubicBezTo>
                    <a:pt x="2605" y="1003"/>
                    <a:pt x="2605" y="1003"/>
                    <a:pt x="2605" y="1003"/>
                  </a:cubicBezTo>
                  <a:cubicBezTo>
                    <a:pt x="2589" y="1003"/>
                    <a:pt x="2589" y="1003"/>
                    <a:pt x="2589" y="1003"/>
                  </a:cubicBezTo>
                  <a:cubicBezTo>
                    <a:pt x="2589" y="987"/>
                    <a:pt x="2589" y="987"/>
                    <a:pt x="2589" y="987"/>
                  </a:cubicBezTo>
                  <a:close/>
                  <a:moveTo>
                    <a:pt x="2589" y="1019"/>
                  </a:moveTo>
                  <a:cubicBezTo>
                    <a:pt x="2605" y="1019"/>
                    <a:pt x="2605" y="1019"/>
                    <a:pt x="2605" y="1019"/>
                  </a:cubicBezTo>
                  <a:cubicBezTo>
                    <a:pt x="2605" y="1036"/>
                    <a:pt x="2605" y="1036"/>
                    <a:pt x="2605" y="1036"/>
                  </a:cubicBezTo>
                  <a:cubicBezTo>
                    <a:pt x="2589" y="1036"/>
                    <a:pt x="2589" y="1036"/>
                    <a:pt x="2589" y="1036"/>
                  </a:cubicBezTo>
                  <a:cubicBezTo>
                    <a:pt x="2589" y="1019"/>
                    <a:pt x="2589" y="1019"/>
                    <a:pt x="2589" y="1019"/>
                  </a:cubicBezTo>
                  <a:close/>
                  <a:moveTo>
                    <a:pt x="2589" y="1052"/>
                  </a:moveTo>
                  <a:cubicBezTo>
                    <a:pt x="2605" y="1052"/>
                    <a:pt x="2605" y="1052"/>
                    <a:pt x="2605" y="1052"/>
                  </a:cubicBezTo>
                  <a:cubicBezTo>
                    <a:pt x="2605" y="1060"/>
                    <a:pt x="2605" y="1060"/>
                    <a:pt x="2605" y="1060"/>
                  </a:cubicBezTo>
                  <a:cubicBezTo>
                    <a:pt x="2605" y="1069"/>
                    <a:pt x="2605" y="1069"/>
                    <a:pt x="2605" y="1069"/>
                  </a:cubicBezTo>
                  <a:cubicBezTo>
                    <a:pt x="2597" y="1069"/>
                    <a:pt x="2597" y="1069"/>
                    <a:pt x="2597" y="1069"/>
                  </a:cubicBezTo>
                  <a:cubicBezTo>
                    <a:pt x="2589" y="1069"/>
                    <a:pt x="2589" y="1069"/>
                    <a:pt x="2589" y="1069"/>
                  </a:cubicBezTo>
                  <a:cubicBezTo>
                    <a:pt x="2589" y="1060"/>
                    <a:pt x="2589" y="1060"/>
                    <a:pt x="2589" y="1060"/>
                  </a:cubicBezTo>
                  <a:cubicBezTo>
                    <a:pt x="2589" y="1060"/>
                    <a:pt x="2589" y="1060"/>
                    <a:pt x="2589" y="1060"/>
                  </a:cubicBezTo>
                  <a:cubicBezTo>
                    <a:pt x="2589" y="1052"/>
                    <a:pt x="2589" y="1052"/>
                    <a:pt x="2589" y="1052"/>
                  </a:cubicBezTo>
                  <a:close/>
                  <a:moveTo>
                    <a:pt x="2573" y="1052"/>
                  </a:moveTo>
                  <a:cubicBezTo>
                    <a:pt x="2573" y="1069"/>
                    <a:pt x="2573" y="1069"/>
                    <a:pt x="2573" y="1069"/>
                  </a:cubicBezTo>
                  <a:cubicBezTo>
                    <a:pt x="2556" y="1069"/>
                    <a:pt x="2556" y="1069"/>
                    <a:pt x="2556" y="1069"/>
                  </a:cubicBezTo>
                  <a:cubicBezTo>
                    <a:pt x="2556" y="1052"/>
                    <a:pt x="2556" y="1052"/>
                    <a:pt x="2556" y="1052"/>
                  </a:cubicBezTo>
                  <a:cubicBezTo>
                    <a:pt x="2573" y="1052"/>
                    <a:pt x="2573" y="1052"/>
                    <a:pt x="2573" y="1052"/>
                  </a:cubicBezTo>
                  <a:close/>
                  <a:moveTo>
                    <a:pt x="2540" y="1052"/>
                  </a:moveTo>
                  <a:cubicBezTo>
                    <a:pt x="2540" y="1069"/>
                    <a:pt x="2540" y="1069"/>
                    <a:pt x="2540" y="1069"/>
                  </a:cubicBezTo>
                  <a:cubicBezTo>
                    <a:pt x="2524" y="1069"/>
                    <a:pt x="2524" y="1069"/>
                    <a:pt x="2524" y="1069"/>
                  </a:cubicBezTo>
                  <a:cubicBezTo>
                    <a:pt x="2524" y="1052"/>
                    <a:pt x="2524" y="1052"/>
                    <a:pt x="2524" y="1052"/>
                  </a:cubicBezTo>
                  <a:cubicBezTo>
                    <a:pt x="2540" y="1052"/>
                    <a:pt x="2540" y="1052"/>
                    <a:pt x="2540" y="1052"/>
                  </a:cubicBezTo>
                  <a:close/>
                  <a:moveTo>
                    <a:pt x="2507" y="1052"/>
                  </a:moveTo>
                  <a:cubicBezTo>
                    <a:pt x="2507" y="1069"/>
                    <a:pt x="2507" y="1069"/>
                    <a:pt x="2507" y="1069"/>
                  </a:cubicBezTo>
                  <a:cubicBezTo>
                    <a:pt x="2491" y="1069"/>
                    <a:pt x="2491" y="1069"/>
                    <a:pt x="2491" y="1069"/>
                  </a:cubicBezTo>
                  <a:cubicBezTo>
                    <a:pt x="2491" y="1052"/>
                    <a:pt x="2491" y="1052"/>
                    <a:pt x="2491" y="1052"/>
                  </a:cubicBezTo>
                  <a:cubicBezTo>
                    <a:pt x="2507" y="1052"/>
                    <a:pt x="2507" y="1052"/>
                    <a:pt x="2507" y="1052"/>
                  </a:cubicBezTo>
                  <a:close/>
                  <a:moveTo>
                    <a:pt x="2475" y="1052"/>
                  </a:moveTo>
                  <a:cubicBezTo>
                    <a:pt x="2475" y="1069"/>
                    <a:pt x="2475" y="1069"/>
                    <a:pt x="2475" y="1069"/>
                  </a:cubicBezTo>
                  <a:cubicBezTo>
                    <a:pt x="2458" y="1069"/>
                    <a:pt x="2458" y="1069"/>
                    <a:pt x="2458" y="1069"/>
                  </a:cubicBezTo>
                  <a:cubicBezTo>
                    <a:pt x="2458" y="1052"/>
                    <a:pt x="2458" y="1052"/>
                    <a:pt x="2458" y="1052"/>
                  </a:cubicBezTo>
                  <a:cubicBezTo>
                    <a:pt x="2475" y="1052"/>
                    <a:pt x="2475" y="1052"/>
                    <a:pt x="2475" y="1052"/>
                  </a:cubicBezTo>
                  <a:close/>
                  <a:moveTo>
                    <a:pt x="2442" y="1052"/>
                  </a:moveTo>
                  <a:cubicBezTo>
                    <a:pt x="2442" y="1069"/>
                    <a:pt x="2442" y="1069"/>
                    <a:pt x="2442" y="1069"/>
                  </a:cubicBezTo>
                  <a:cubicBezTo>
                    <a:pt x="2426" y="1069"/>
                    <a:pt x="2426" y="1069"/>
                    <a:pt x="2426" y="1069"/>
                  </a:cubicBezTo>
                  <a:cubicBezTo>
                    <a:pt x="2426" y="1052"/>
                    <a:pt x="2426" y="1052"/>
                    <a:pt x="2426" y="1052"/>
                  </a:cubicBezTo>
                  <a:cubicBezTo>
                    <a:pt x="2442" y="1052"/>
                    <a:pt x="2442" y="1052"/>
                    <a:pt x="2442" y="1052"/>
                  </a:cubicBezTo>
                  <a:close/>
                  <a:moveTo>
                    <a:pt x="2410" y="1052"/>
                  </a:moveTo>
                  <a:cubicBezTo>
                    <a:pt x="2410" y="1069"/>
                    <a:pt x="2410" y="1069"/>
                    <a:pt x="2410" y="1069"/>
                  </a:cubicBezTo>
                  <a:cubicBezTo>
                    <a:pt x="2393" y="1069"/>
                    <a:pt x="2393" y="1069"/>
                    <a:pt x="2393" y="1069"/>
                  </a:cubicBezTo>
                  <a:cubicBezTo>
                    <a:pt x="2393" y="1052"/>
                    <a:pt x="2393" y="1052"/>
                    <a:pt x="2393" y="1052"/>
                  </a:cubicBezTo>
                  <a:cubicBezTo>
                    <a:pt x="2410" y="1052"/>
                    <a:pt x="2410" y="1052"/>
                    <a:pt x="2410" y="1052"/>
                  </a:cubicBezTo>
                  <a:close/>
                  <a:moveTo>
                    <a:pt x="2377" y="1052"/>
                  </a:moveTo>
                  <a:cubicBezTo>
                    <a:pt x="2377" y="1069"/>
                    <a:pt x="2377" y="1069"/>
                    <a:pt x="2377" y="1069"/>
                  </a:cubicBezTo>
                  <a:cubicBezTo>
                    <a:pt x="2361" y="1069"/>
                    <a:pt x="2361" y="1069"/>
                    <a:pt x="2361" y="1069"/>
                  </a:cubicBezTo>
                  <a:cubicBezTo>
                    <a:pt x="2361" y="1052"/>
                    <a:pt x="2361" y="1052"/>
                    <a:pt x="2361" y="1052"/>
                  </a:cubicBezTo>
                  <a:cubicBezTo>
                    <a:pt x="2377" y="1052"/>
                    <a:pt x="2377" y="1052"/>
                    <a:pt x="2377" y="1052"/>
                  </a:cubicBezTo>
                  <a:close/>
                  <a:moveTo>
                    <a:pt x="2344" y="1052"/>
                  </a:moveTo>
                  <a:cubicBezTo>
                    <a:pt x="2344" y="1069"/>
                    <a:pt x="2344" y="1069"/>
                    <a:pt x="2344" y="1069"/>
                  </a:cubicBezTo>
                  <a:cubicBezTo>
                    <a:pt x="2328" y="1069"/>
                    <a:pt x="2328" y="1069"/>
                    <a:pt x="2328" y="1069"/>
                  </a:cubicBezTo>
                  <a:cubicBezTo>
                    <a:pt x="2328" y="1052"/>
                    <a:pt x="2328" y="1052"/>
                    <a:pt x="2328" y="1052"/>
                  </a:cubicBezTo>
                  <a:cubicBezTo>
                    <a:pt x="2344" y="1052"/>
                    <a:pt x="2344" y="1052"/>
                    <a:pt x="2344" y="1052"/>
                  </a:cubicBezTo>
                  <a:close/>
                  <a:moveTo>
                    <a:pt x="2312" y="1052"/>
                  </a:moveTo>
                  <a:cubicBezTo>
                    <a:pt x="2312" y="1069"/>
                    <a:pt x="2312" y="1069"/>
                    <a:pt x="2312" y="1069"/>
                  </a:cubicBezTo>
                  <a:cubicBezTo>
                    <a:pt x="2295" y="1069"/>
                    <a:pt x="2295" y="1069"/>
                    <a:pt x="2295" y="1069"/>
                  </a:cubicBezTo>
                  <a:cubicBezTo>
                    <a:pt x="2295" y="1052"/>
                    <a:pt x="2295" y="1052"/>
                    <a:pt x="2295" y="1052"/>
                  </a:cubicBezTo>
                  <a:cubicBezTo>
                    <a:pt x="2312" y="1052"/>
                    <a:pt x="2312" y="1052"/>
                    <a:pt x="2312" y="1052"/>
                  </a:cubicBezTo>
                  <a:close/>
                  <a:moveTo>
                    <a:pt x="2279" y="1052"/>
                  </a:moveTo>
                  <a:cubicBezTo>
                    <a:pt x="2279" y="1069"/>
                    <a:pt x="2279" y="1069"/>
                    <a:pt x="2279" y="1069"/>
                  </a:cubicBezTo>
                  <a:cubicBezTo>
                    <a:pt x="2263" y="1069"/>
                    <a:pt x="2263" y="1069"/>
                    <a:pt x="2263" y="1069"/>
                  </a:cubicBezTo>
                  <a:cubicBezTo>
                    <a:pt x="2263" y="1052"/>
                    <a:pt x="2263" y="1052"/>
                    <a:pt x="2263" y="1052"/>
                  </a:cubicBezTo>
                  <a:cubicBezTo>
                    <a:pt x="2279" y="1052"/>
                    <a:pt x="2279" y="1052"/>
                    <a:pt x="2279" y="1052"/>
                  </a:cubicBezTo>
                  <a:close/>
                  <a:moveTo>
                    <a:pt x="2246" y="1052"/>
                  </a:moveTo>
                  <a:cubicBezTo>
                    <a:pt x="2246" y="1069"/>
                    <a:pt x="2246" y="1069"/>
                    <a:pt x="2246" y="1069"/>
                  </a:cubicBezTo>
                  <a:cubicBezTo>
                    <a:pt x="2230" y="1069"/>
                    <a:pt x="2230" y="1069"/>
                    <a:pt x="2230" y="1069"/>
                  </a:cubicBezTo>
                  <a:cubicBezTo>
                    <a:pt x="2230" y="1052"/>
                    <a:pt x="2230" y="1052"/>
                    <a:pt x="2230" y="1052"/>
                  </a:cubicBezTo>
                  <a:cubicBezTo>
                    <a:pt x="2246" y="1052"/>
                    <a:pt x="2246" y="1052"/>
                    <a:pt x="2246" y="1052"/>
                  </a:cubicBezTo>
                  <a:close/>
                  <a:moveTo>
                    <a:pt x="2214" y="1052"/>
                  </a:moveTo>
                  <a:cubicBezTo>
                    <a:pt x="2214" y="1069"/>
                    <a:pt x="2214" y="1069"/>
                    <a:pt x="2214" y="1069"/>
                  </a:cubicBezTo>
                  <a:cubicBezTo>
                    <a:pt x="2197" y="1069"/>
                    <a:pt x="2197" y="1069"/>
                    <a:pt x="2197" y="1069"/>
                  </a:cubicBezTo>
                  <a:cubicBezTo>
                    <a:pt x="2197" y="1052"/>
                    <a:pt x="2197" y="1052"/>
                    <a:pt x="2197" y="1052"/>
                  </a:cubicBezTo>
                  <a:cubicBezTo>
                    <a:pt x="2214" y="1052"/>
                    <a:pt x="2214" y="1052"/>
                    <a:pt x="2214" y="1052"/>
                  </a:cubicBezTo>
                  <a:close/>
                  <a:moveTo>
                    <a:pt x="2181" y="1052"/>
                  </a:moveTo>
                  <a:cubicBezTo>
                    <a:pt x="2181" y="1069"/>
                    <a:pt x="2181" y="1069"/>
                    <a:pt x="2181" y="1069"/>
                  </a:cubicBezTo>
                  <a:cubicBezTo>
                    <a:pt x="2165" y="1069"/>
                    <a:pt x="2165" y="1069"/>
                    <a:pt x="2165" y="1069"/>
                  </a:cubicBezTo>
                  <a:cubicBezTo>
                    <a:pt x="2165" y="1052"/>
                    <a:pt x="2165" y="1052"/>
                    <a:pt x="2165" y="1052"/>
                  </a:cubicBezTo>
                  <a:cubicBezTo>
                    <a:pt x="2181" y="1052"/>
                    <a:pt x="2181" y="1052"/>
                    <a:pt x="2181" y="1052"/>
                  </a:cubicBezTo>
                  <a:close/>
                  <a:moveTo>
                    <a:pt x="2148" y="1052"/>
                  </a:moveTo>
                  <a:cubicBezTo>
                    <a:pt x="2148" y="1069"/>
                    <a:pt x="2148" y="1069"/>
                    <a:pt x="2148" y="1069"/>
                  </a:cubicBezTo>
                  <a:cubicBezTo>
                    <a:pt x="2132" y="1069"/>
                    <a:pt x="2132" y="1069"/>
                    <a:pt x="2132" y="1069"/>
                  </a:cubicBezTo>
                  <a:cubicBezTo>
                    <a:pt x="2132" y="1052"/>
                    <a:pt x="2132" y="1052"/>
                    <a:pt x="2132" y="1052"/>
                  </a:cubicBezTo>
                  <a:cubicBezTo>
                    <a:pt x="2148" y="1052"/>
                    <a:pt x="2148" y="1052"/>
                    <a:pt x="2148" y="1052"/>
                  </a:cubicBezTo>
                  <a:close/>
                  <a:moveTo>
                    <a:pt x="2116" y="1052"/>
                  </a:moveTo>
                  <a:cubicBezTo>
                    <a:pt x="2116" y="1069"/>
                    <a:pt x="2116" y="1069"/>
                    <a:pt x="2116" y="1069"/>
                  </a:cubicBezTo>
                  <a:cubicBezTo>
                    <a:pt x="2099" y="1069"/>
                    <a:pt x="2099" y="1069"/>
                    <a:pt x="2099" y="1069"/>
                  </a:cubicBezTo>
                  <a:cubicBezTo>
                    <a:pt x="2099" y="1052"/>
                    <a:pt x="2099" y="1052"/>
                    <a:pt x="2099" y="1052"/>
                  </a:cubicBezTo>
                  <a:cubicBezTo>
                    <a:pt x="2116" y="1052"/>
                    <a:pt x="2116" y="1052"/>
                    <a:pt x="2116" y="1052"/>
                  </a:cubicBezTo>
                  <a:close/>
                  <a:moveTo>
                    <a:pt x="2083" y="1052"/>
                  </a:moveTo>
                  <a:cubicBezTo>
                    <a:pt x="2083" y="1069"/>
                    <a:pt x="2083" y="1069"/>
                    <a:pt x="2083" y="1069"/>
                  </a:cubicBezTo>
                  <a:cubicBezTo>
                    <a:pt x="2067" y="1069"/>
                    <a:pt x="2067" y="1069"/>
                    <a:pt x="2067" y="1069"/>
                  </a:cubicBezTo>
                  <a:cubicBezTo>
                    <a:pt x="2067" y="1052"/>
                    <a:pt x="2067" y="1052"/>
                    <a:pt x="2067" y="1052"/>
                  </a:cubicBezTo>
                  <a:cubicBezTo>
                    <a:pt x="2083" y="1052"/>
                    <a:pt x="2083" y="1052"/>
                    <a:pt x="2083" y="1052"/>
                  </a:cubicBezTo>
                  <a:close/>
                  <a:moveTo>
                    <a:pt x="2050" y="1052"/>
                  </a:moveTo>
                  <a:cubicBezTo>
                    <a:pt x="2050" y="1069"/>
                    <a:pt x="2050" y="1069"/>
                    <a:pt x="2050" y="1069"/>
                  </a:cubicBezTo>
                  <a:cubicBezTo>
                    <a:pt x="2045" y="1069"/>
                    <a:pt x="2039" y="1069"/>
                    <a:pt x="2033" y="1069"/>
                  </a:cubicBezTo>
                  <a:cubicBezTo>
                    <a:pt x="2033" y="1060"/>
                    <a:pt x="2033" y="1060"/>
                    <a:pt x="2033" y="1060"/>
                  </a:cubicBezTo>
                  <a:cubicBezTo>
                    <a:pt x="2033" y="1052"/>
                    <a:pt x="2033" y="1052"/>
                    <a:pt x="2033" y="1052"/>
                  </a:cubicBezTo>
                  <a:cubicBezTo>
                    <a:pt x="2041" y="1052"/>
                    <a:pt x="2041" y="1052"/>
                    <a:pt x="2041" y="1052"/>
                  </a:cubicBezTo>
                  <a:cubicBezTo>
                    <a:pt x="2050" y="1052"/>
                    <a:pt x="2050" y="1052"/>
                    <a:pt x="2050" y="1052"/>
                  </a:cubicBezTo>
                  <a:close/>
                  <a:moveTo>
                    <a:pt x="2033" y="1084"/>
                  </a:moveTo>
                  <a:cubicBezTo>
                    <a:pt x="2049" y="1084"/>
                    <a:pt x="2049" y="1084"/>
                    <a:pt x="2049" y="1084"/>
                  </a:cubicBezTo>
                  <a:cubicBezTo>
                    <a:pt x="2049" y="1100"/>
                    <a:pt x="2049" y="1100"/>
                    <a:pt x="2049" y="1100"/>
                  </a:cubicBezTo>
                  <a:cubicBezTo>
                    <a:pt x="2033" y="1100"/>
                    <a:pt x="2033" y="1100"/>
                    <a:pt x="2033" y="1100"/>
                  </a:cubicBezTo>
                  <a:cubicBezTo>
                    <a:pt x="2033" y="1084"/>
                    <a:pt x="2033" y="1084"/>
                    <a:pt x="2033" y="1084"/>
                  </a:cubicBezTo>
                  <a:close/>
                  <a:moveTo>
                    <a:pt x="2033" y="1116"/>
                  </a:moveTo>
                  <a:cubicBezTo>
                    <a:pt x="2049" y="1116"/>
                    <a:pt x="2049" y="1116"/>
                    <a:pt x="2049" y="1116"/>
                  </a:cubicBezTo>
                  <a:cubicBezTo>
                    <a:pt x="2049" y="1133"/>
                    <a:pt x="2049" y="1133"/>
                    <a:pt x="2049" y="1133"/>
                  </a:cubicBezTo>
                  <a:cubicBezTo>
                    <a:pt x="2033" y="1133"/>
                    <a:pt x="2033" y="1133"/>
                    <a:pt x="2033" y="1133"/>
                  </a:cubicBezTo>
                  <a:cubicBezTo>
                    <a:pt x="2033" y="1116"/>
                    <a:pt x="2033" y="1116"/>
                    <a:pt x="2033" y="1116"/>
                  </a:cubicBezTo>
                  <a:close/>
                  <a:moveTo>
                    <a:pt x="2033" y="1149"/>
                  </a:moveTo>
                  <a:cubicBezTo>
                    <a:pt x="2049" y="1149"/>
                    <a:pt x="2049" y="1149"/>
                    <a:pt x="2049" y="1149"/>
                  </a:cubicBezTo>
                  <a:cubicBezTo>
                    <a:pt x="2049" y="1165"/>
                    <a:pt x="2049" y="1165"/>
                    <a:pt x="2049" y="1165"/>
                  </a:cubicBezTo>
                  <a:cubicBezTo>
                    <a:pt x="2033" y="1165"/>
                    <a:pt x="2033" y="1165"/>
                    <a:pt x="2033" y="1165"/>
                  </a:cubicBezTo>
                  <a:cubicBezTo>
                    <a:pt x="2033" y="1149"/>
                    <a:pt x="2033" y="1149"/>
                    <a:pt x="2033" y="1149"/>
                  </a:cubicBezTo>
                  <a:close/>
                  <a:moveTo>
                    <a:pt x="2033" y="1182"/>
                  </a:moveTo>
                  <a:cubicBezTo>
                    <a:pt x="2049" y="1182"/>
                    <a:pt x="2049" y="1182"/>
                    <a:pt x="2049" y="1182"/>
                  </a:cubicBezTo>
                  <a:cubicBezTo>
                    <a:pt x="2049" y="1198"/>
                    <a:pt x="2049" y="1198"/>
                    <a:pt x="2049" y="1198"/>
                  </a:cubicBezTo>
                  <a:cubicBezTo>
                    <a:pt x="2033" y="1198"/>
                    <a:pt x="2033" y="1198"/>
                    <a:pt x="2033" y="1198"/>
                  </a:cubicBezTo>
                  <a:cubicBezTo>
                    <a:pt x="2033" y="1182"/>
                    <a:pt x="2033" y="1182"/>
                    <a:pt x="2033" y="1182"/>
                  </a:cubicBezTo>
                  <a:close/>
                  <a:moveTo>
                    <a:pt x="2033" y="1214"/>
                  </a:moveTo>
                  <a:cubicBezTo>
                    <a:pt x="2049" y="1214"/>
                    <a:pt x="2049" y="1214"/>
                    <a:pt x="2049" y="1214"/>
                  </a:cubicBezTo>
                  <a:cubicBezTo>
                    <a:pt x="2049" y="1231"/>
                    <a:pt x="2049" y="1231"/>
                    <a:pt x="2049" y="1231"/>
                  </a:cubicBezTo>
                  <a:cubicBezTo>
                    <a:pt x="2033" y="1231"/>
                    <a:pt x="2033" y="1231"/>
                    <a:pt x="2033" y="1231"/>
                  </a:cubicBezTo>
                  <a:cubicBezTo>
                    <a:pt x="2033" y="1214"/>
                    <a:pt x="2033" y="1214"/>
                    <a:pt x="2033" y="1214"/>
                  </a:cubicBezTo>
                  <a:close/>
                  <a:moveTo>
                    <a:pt x="2033" y="1247"/>
                  </a:moveTo>
                  <a:cubicBezTo>
                    <a:pt x="2049" y="1247"/>
                    <a:pt x="2049" y="1247"/>
                    <a:pt x="2049" y="1247"/>
                  </a:cubicBezTo>
                  <a:cubicBezTo>
                    <a:pt x="2049" y="1263"/>
                    <a:pt x="2049" y="1263"/>
                    <a:pt x="2049" y="1263"/>
                  </a:cubicBezTo>
                  <a:cubicBezTo>
                    <a:pt x="2033" y="1263"/>
                    <a:pt x="2033" y="1263"/>
                    <a:pt x="2033" y="1263"/>
                  </a:cubicBezTo>
                  <a:cubicBezTo>
                    <a:pt x="2033" y="1247"/>
                    <a:pt x="2033" y="1247"/>
                    <a:pt x="2033" y="1247"/>
                  </a:cubicBezTo>
                  <a:close/>
                  <a:moveTo>
                    <a:pt x="2033" y="1280"/>
                  </a:moveTo>
                  <a:cubicBezTo>
                    <a:pt x="2049" y="1280"/>
                    <a:pt x="2049" y="1280"/>
                    <a:pt x="2049" y="1280"/>
                  </a:cubicBezTo>
                  <a:cubicBezTo>
                    <a:pt x="2049" y="1296"/>
                    <a:pt x="2049" y="1296"/>
                    <a:pt x="2049" y="1296"/>
                  </a:cubicBezTo>
                  <a:cubicBezTo>
                    <a:pt x="2033" y="1296"/>
                    <a:pt x="2033" y="1296"/>
                    <a:pt x="2033" y="1296"/>
                  </a:cubicBezTo>
                  <a:cubicBezTo>
                    <a:pt x="2033" y="1280"/>
                    <a:pt x="2033" y="1280"/>
                    <a:pt x="2033" y="1280"/>
                  </a:cubicBezTo>
                  <a:close/>
                  <a:moveTo>
                    <a:pt x="2033" y="1312"/>
                  </a:moveTo>
                  <a:cubicBezTo>
                    <a:pt x="2049" y="1312"/>
                    <a:pt x="2049" y="1312"/>
                    <a:pt x="2049" y="1312"/>
                  </a:cubicBezTo>
                  <a:cubicBezTo>
                    <a:pt x="2049" y="1329"/>
                    <a:pt x="2049" y="1329"/>
                    <a:pt x="2049" y="1329"/>
                  </a:cubicBezTo>
                  <a:cubicBezTo>
                    <a:pt x="2033" y="1329"/>
                    <a:pt x="2033" y="1329"/>
                    <a:pt x="2033" y="1329"/>
                  </a:cubicBezTo>
                  <a:cubicBezTo>
                    <a:pt x="2033" y="1312"/>
                    <a:pt x="2033" y="1312"/>
                    <a:pt x="2033" y="1312"/>
                  </a:cubicBezTo>
                  <a:close/>
                  <a:moveTo>
                    <a:pt x="2033" y="1345"/>
                  </a:moveTo>
                  <a:cubicBezTo>
                    <a:pt x="2049" y="1345"/>
                    <a:pt x="2049" y="1345"/>
                    <a:pt x="2049" y="1345"/>
                  </a:cubicBezTo>
                  <a:cubicBezTo>
                    <a:pt x="2049" y="1361"/>
                    <a:pt x="2049" y="1361"/>
                    <a:pt x="2049" y="1361"/>
                  </a:cubicBezTo>
                  <a:cubicBezTo>
                    <a:pt x="2033" y="1361"/>
                    <a:pt x="2033" y="1361"/>
                    <a:pt x="2033" y="1361"/>
                  </a:cubicBezTo>
                  <a:cubicBezTo>
                    <a:pt x="2033" y="1345"/>
                    <a:pt x="2033" y="1345"/>
                    <a:pt x="2033" y="1345"/>
                  </a:cubicBezTo>
                  <a:close/>
                  <a:moveTo>
                    <a:pt x="2033" y="1378"/>
                  </a:moveTo>
                  <a:cubicBezTo>
                    <a:pt x="2049" y="1378"/>
                    <a:pt x="2049" y="1378"/>
                    <a:pt x="2049" y="1378"/>
                  </a:cubicBezTo>
                  <a:cubicBezTo>
                    <a:pt x="2049" y="1394"/>
                    <a:pt x="2049" y="1394"/>
                    <a:pt x="2049" y="1394"/>
                  </a:cubicBezTo>
                  <a:cubicBezTo>
                    <a:pt x="2033" y="1394"/>
                    <a:pt x="2033" y="1394"/>
                    <a:pt x="2033" y="1394"/>
                  </a:cubicBezTo>
                  <a:cubicBezTo>
                    <a:pt x="2033" y="1378"/>
                    <a:pt x="2033" y="1378"/>
                    <a:pt x="2033" y="1378"/>
                  </a:cubicBezTo>
                  <a:close/>
                  <a:moveTo>
                    <a:pt x="2033" y="1410"/>
                  </a:moveTo>
                  <a:cubicBezTo>
                    <a:pt x="2049" y="1410"/>
                    <a:pt x="2049" y="1410"/>
                    <a:pt x="2049" y="1410"/>
                  </a:cubicBezTo>
                  <a:cubicBezTo>
                    <a:pt x="2049" y="1427"/>
                    <a:pt x="2049" y="1427"/>
                    <a:pt x="2049" y="1427"/>
                  </a:cubicBezTo>
                  <a:cubicBezTo>
                    <a:pt x="2033" y="1427"/>
                    <a:pt x="2033" y="1427"/>
                    <a:pt x="2033" y="1427"/>
                  </a:cubicBezTo>
                  <a:cubicBezTo>
                    <a:pt x="2033" y="1410"/>
                    <a:pt x="2033" y="1410"/>
                    <a:pt x="2033" y="1410"/>
                  </a:cubicBezTo>
                  <a:close/>
                  <a:moveTo>
                    <a:pt x="2033" y="1443"/>
                  </a:moveTo>
                  <a:cubicBezTo>
                    <a:pt x="2049" y="1443"/>
                    <a:pt x="2049" y="1443"/>
                    <a:pt x="2049" y="1443"/>
                  </a:cubicBezTo>
                  <a:cubicBezTo>
                    <a:pt x="2049" y="1459"/>
                    <a:pt x="2049" y="1459"/>
                    <a:pt x="2049" y="1459"/>
                  </a:cubicBezTo>
                  <a:cubicBezTo>
                    <a:pt x="2033" y="1459"/>
                    <a:pt x="2033" y="1459"/>
                    <a:pt x="2033" y="1459"/>
                  </a:cubicBezTo>
                  <a:cubicBezTo>
                    <a:pt x="2033" y="1443"/>
                    <a:pt x="2033" y="1443"/>
                    <a:pt x="2033" y="1443"/>
                  </a:cubicBezTo>
                  <a:close/>
                  <a:moveTo>
                    <a:pt x="2033" y="1476"/>
                  </a:moveTo>
                  <a:cubicBezTo>
                    <a:pt x="2049" y="1476"/>
                    <a:pt x="2049" y="1476"/>
                    <a:pt x="2049" y="1476"/>
                  </a:cubicBezTo>
                  <a:cubicBezTo>
                    <a:pt x="2049" y="1492"/>
                    <a:pt x="2049" y="1492"/>
                    <a:pt x="2049" y="1492"/>
                  </a:cubicBezTo>
                  <a:cubicBezTo>
                    <a:pt x="2033" y="1492"/>
                    <a:pt x="2033" y="1492"/>
                    <a:pt x="2033" y="1492"/>
                  </a:cubicBezTo>
                  <a:cubicBezTo>
                    <a:pt x="2033" y="1476"/>
                    <a:pt x="2033" y="1476"/>
                    <a:pt x="2033" y="1476"/>
                  </a:cubicBezTo>
                  <a:close/>
                  <a:moveTo>
                    <a:pt x="2033" y="1508"/>
                  </a:moveTo>
                  <a:cubicBezTo>
                    <a:pt x="2049" y="1508"/>
                    <a:pt x="2049" y="1508"/>
                    <a:pt x="2049" y="1508"/>
                  </a:cubicBezTo>
                  <a:cubicBezTo>
                    <a:pt x="2049" y="1524"/>
                    <a:pt x="2049" y="1524"/>
                    <a:pt x="2049" y="1524"/>
                  </a:cubicBezTo>
                  <a:cubicBezTo>
                    <a:pt x="2033" y="1524"/>
                    <a:pt x="2033" y="1524"/>
                    <a:pt x="2033" y="1524"/>
                  </a:cubicBezTo>
                  <a:cubicBezTo>
                    <a:pt x="2033" y="1508"/>
                    <a:pt x="2033" y="1508"/>
                    <a:pt x="2033" y="1508"/>
                  </a:cubicBezTo>
                  <a:close/>
                  <a:moveTo>
                    <a:pt x="2033" y="1541"/>
                  </a:moveTo>
                  <a:cubicBezTo>
                    <a:pt x="2049" y="1541"/>
                    <a:pt x="2049" y="1541"/>
                    <a:pt x="2049" y="1541"/>
                  </a:cubicBezTo>
                  <a:cubicBezTo>
                    <a:pt x="2049" y="1557"/>
                    <a:pt x="2049" y="1557"/>
                    <a:pt x="2049" y="1557"/>
                  </a:cubicBezTo>
                  <a:cubicBezTo>
                    <a:pt x="2033" y="1557"/>
                    <a:pt x="2033" y="1557"/>
                    <a:pt x="2033" y="1557"/>
                  </a:cubicBezTo>
                  <a:cubicBezTo>
                    <a:pt x="2033" y="1541"/>
                    <a:pt x="2033" y="1541"/>
                    <a:pt x="2033" y="1541"/>
                  </a:cubicBezTo>
                  <a:close/>
                  <a:moveTo>
                    <a:pt x="2403" y="72"/>
                  </a:moveTo>
                  <a:cubicBezTo>
                    <a:pt x="2419" y="72"/>
                    <a:pt x="2419" y="72"/>
                    <a:pt x="2419" y="72"/>
                  </a:cubicBezTo>
                  <a:cubicBezTo>
                    <a:pt x="2419" y="88"/>
                    <a:pt x="2419" y="88"/>
                    <a:pt x="2419" y="88"/>
                  </a:cubicBezTo>
                  <a:cubicBezTo>
                    <a:pt x="2403" y="88"/>
                    <a:pt x="2403" y="88"/>
                    <a:pt x="2403" y="88"/>
                  </a:cubicBezTo>
                  <a:cubicBezTo>
                    <a:pt x="2403" y="72"/>
                    <a:pt x="2403" y="72"/>
                    <a:pt x="2403" y="72"/>
                  </a:cubicBezTo>
                  <a:close/>
                  <a:moveTo>
                    <a:pt x="2403" y="104"/>
                  </a:moveTo>
                  <a:cubicBezTo>
                    <a:pt x="2419" y="104"/>
                    <a:pt x="2419" y="104"/>
                    <a:pt x="2419" y="104"/>
                  </a:cubicBezTo>
                  <a:cubicBezTo>
                    <a:pt x="2419" y="121"/>
                    <a:pt x="2419" y="121"/>
                    <a:pt x="2419" y="121"/>
                  </a:cubicBezTo>
                  <a:cubicBezTo>
                    <a:pt x="2403" y="121"/>
                    <a:pt x="2403" y="121"/>
                    <a:pt x="2403" y="121"/>
                  </a:cubicBezTo>
                  <a:cubicBezTo>
                    <a:pt x="2403" y="104"/>
                    <a:pt x="2403" y="104"/>
                    <a:pt x="2403" y="104"/>
                  </a:cubicBezTo>
                  <a:close/>
                  <a:moveTo>
                    <a:pt x="2403" y="137"/>
                  </a:moveTo>
                  <a:cubicBezTo>
                    <a:pt x="2419" y="137"/>
                    <a:pt x="2419" y="137"/>
                    <a:pt x="2419" y="137"/>
                  </a:cubicBezTo>
                  <a:cubicBezTo>
                    <a:pt x="2419" y="153"/>
                    <a:pt x="2419" y="153"/>
                    <a:pt x="2419" y="153"/>
                  </a:cubicBezTo>
                  <a:cubicBezTo>
                    <a:pt x="2403" y="153"/>
                    <a:pt x="2403" y="153"/>
                    <a:pt x="2403" y="153"/>
                  </a:cubicBezTo>
                  <a:cubicBezTo>
                    <a:pt x="2403" y="137"/>
                    <a:pt x="2403" y="137"/>
                    <a:pt x="2403" y="137"/>
                  </a:cubicBezTo>
                  <a:close/>
                  <a:moveTo>
                    <a:pt x="2403" y="170"/>
                  </a:moveTo>
                  <a:cubicBezTo>
                    <a:pt x="2419" y="170"/>
                    <a:pt x="2419" y="170"/>
                    <a:pt x="2419" y="170"/>
                  </a:cubicBezTo>
                  <a:cubicBezTo>
                    <a:pt x="2419" y="186"/>
                    <a:pt x="2419" y="186"/>
                    <a:pt x="2419" y="186"/>
                  </a:cubicBezTo>
                  <a:cubicBezTo>
                    <a:pt x="2403" y="186"/>
                    <a:pt x="2403" y="186"/>
                    <a:pt x="2403" y="186"/>
                  </a:cubicBezTo>
                  <a:cubicBezTo>
                    <a:pt x="2403" y="170"/>
                    <a:pt x="2403" y="170"/>
                    <a:pt x="2403" y="170"/>
                  </a:cubicBezTo>
                  <a:close/>
                  <a:moveTo>
                    <a:pt x="2403" y="202"/>
                  </a:moveTo>
                  <a:cubicBezTo>
                    <a:pt x="2419" y="202"/>
                    <a:pt x="2419" y="202"/>
                    <a:pt x="2419" y="202"/>
                  </a:cubicBezTo>
                  <a:cubicBezTo>
                    <a:pt x="2419" y="219"/>
                    <a:pt x="2419" y="219"/>
                    <a:pt x="2419" y="219"/>
                  </a:cubicBezTo>
                  <a:cubicBezTo>
                    <a:pt x="2403" y="219"/>
                    <a:pt x="2403" y="219"/>
                    <a:pt x="2403" y="219"/>
                  </a:cubicBezTo>
                  <a:cubicBezTo>
                    <a:pt x="2403" y="202"/>
                    <a:pt x="2403" y="202"/>
                    <a:pt x="2403" y="202"/>
                  </a:cubicBezTo>
                  <a:close/>
                  <a:moveTo>
                    <a:pt x="2403" y="235"/>
                  </a:moveTo>
                  <a:cubicBezTo>
                    <a:pt x="2419" y="235"/>
                    <a:pt x="2419" y="235"/>
                    <a:pt x="2419" y="235"/>
                  </a:cubicBezTo>
                  <a:cubicBezTo>
                    <a:pt x="2419" y="251"/>
                    <a:pt x="2419" y="251"/>
                    <a:pt x="2419" y="251"/>
                  </a:cubicBezTo>
                  <a:cubicBezTo>
                    <a:pt x="2403" y="251"/>
                    <a:pt x="2403" y="251"/>
                    <a:pt x="2403" y="251"/>
                  </a:cubicBezTo>
                  <a:cubicBezTo>
                    <a:pt x="2403" y="235"/>
                    <a:pt x="2403" y="235"/>
                    <a:pt x="2403" y="235"/>
                  </a:cubicBezTo>
                  <a:close/>
                  <a:moveTo>
                    <a:pt x="2403" y="268"/>
                  </a:moveTo>
                  <a:cubicBezTo>
                    <a:pt x="2419" y="268"/>
                    <a:pt x="2419" y="268"/>
                    <a:pt x="2419" y="268"/>
                  </a:cubicBezTo>
                  <a:cubicBezTo>
                    <a:pt x="2419" y="284"/>
                    <a:pt x="2419" y="284"/>
                    <a:pt x="2419" y="284"/>
                  </a:cubicBezTo>
                  <a:cubicBezTo>
                    <a:pt x="2403" y="284"/>
                    <a:pt x="2403" y="284"/>
                    <a:pt x="2403" y="284"/>
                  </a:cubicBezTo>
                  <a:cubicBezTo>
                    <a:pt x="2403" y="268"/>
                    <a:pt x="2403" y="268"/>
                    <a:pt x="2403" y="268"/>
                  </a:cubicBezTo>
                  <a:close/>
                  <a:moveTo>
                    <a:pt x="2403" y="300"/>
                  </a:moveTo>
                  <a:cubicBezTo>
                    <a:pt x="2419" y="300"/>
                    <a:pt x="2419" y="300"/>
                    <a:pt x="2419" y="300"/>
                  </a:cubicBezTo>
                  <a:cubicBezTo>
                    <a:pt x="2419" y="317"/>
                    <a:pt x="2419" y="317"/>
                    <a:pt x="2419" y="317"/>
                  </a:cubicBezTo>
                  <a:cubicBezTo>
                    <a:pt x="2403" y="317"/>
                    <a:pt x="2403" y="317"/>
                    <a:pt x="2403" y="317"/>
                  </a:cubicBezTo>
                  <a:cubicBezTo>
                    <a:pt x="2403" y="300"/>
                    <a:pt x="2403" y="300"/>
                    <a:pt x="2403" y="300"/>
                  </a:cubicBezTo>
                  <a:close/>
                  <a:moveTo>
                    <a:pt x="2403" y="333"/>
                  </a:moveTo>
                  <a:cubicBezTo>
                    <a:pt x="2419" y="333"/>
                    <a:pt x="2419" y="333"/>
                    <a:pt x="2419" y="333"/>
                  </a:cubicBezTo>
                  <a:cubicBezTo>
                    <a:pt x="2419" y="349"/>
                    <a:pt x="2419" y="349"/>
                    <a:pt x="2419" y="349"/>
                  </a:cubicBezTo>
                  <a:cubicBezTo>
                    <a:pt x="2403" y="349"/>
                    <a:pt x="2403" y="349"/>
                    <a:pt x="2403" y="349"/>
                  </a:cubicBezTo>
                  <a:cubicBezTo>
                    <a:pt x="2403" y="333"/>
                    <a:pt x="2403" y="333"/>
                    <a:pt x="2403" y="333"/>
                  </a:cubicBezTo>
                  <a:close/>
                  <a:moveTo>
                    <a:pt x="2403" y="366"/>
                  </a:moveTo>
                  <a:cubicBezTo>
                    <a:pt x="2419" y="366"/>
                    <a:pt x="2419" y="366"/>
                    <a:pt x="2419" y="366"/>
                  </a:cubicBezTo>
                  <a:cubicBezTo>
                    <a:pt x="2419" y="382"/>
                    <a:pt x="2419" y="382"/>
                    <a:pt x="2419" y="382"/>
                  </a:cubicBezTo>
                  <a:cubicBezTo>
                    <a:pt x="2403" y="382"/>
                    <a:pt x="2403" y="382"/>
                    <a:pt x="2403" y="382"/>
                  </a:cubicBezTo>
                  <a:cubicBezTo>
                    <a:pt x="2403" y="366"/>
                    <a:pt x="2403" y="366"/>
                    <a:pt x="2403" y="366"/>
                  </a:cubicBezTo>
                  <a:close/>
                  <a:moveTo>
                    <a:pt x="2403" y="398"/>
                  </a:moveTo>
                  <a:cubicBezTo>
                    <a:pt x="2419" y="398"/>
                    <a:pt x="2419" y="398"/>
                    <a:pt x="2419" y="398"/>
                  </a:cubicBezTo>
                  <a:cubicBezTo>
                    <a:pt x="2419" y="414"/>
                    <a:pt x="2419" y="414"/>
                    <a:pt x="2419" y="414"/>
                  </a:cubicBezTo>
                  <a:cubicBezTo>
                    <a:pt x="2403" y="414"/>
                    <a:pt x="2403" y="414"/>
                    <a:pt x="2403" y="414"/>
                  </a:cubicBezTo>
                  <a:cubicBezTo>
                    <a:pt x="2403" y="398"/>
                    <a:pt x="2403" y="398"/>
                    <a:pt x="2403" y="398"/>
                  </a:cubicBezTo>
                  <a:close/>
                  <a:moveTo>
                    <a:pt x="2403" y="431"/>
                  </a:moveTo>
                  <a:cubicBezTo>
                    <a:pt x="2419" y="431"/>
                    <a:pt x="2419" y="431"/>
                    <a:pt x="2419" y="431"/>
                  </a:cubicBezTo>
                  <a:cubicBezTo>
                    <a:pt x="2419" y="447"/>
                    <a:pt x="2419" y="447"/>
                    <a:pt x="2419" y="447"/>
                  </a:cubicBezTo>
                  <a:cubicBezTo>
                    <a:pt x="2403" y="447"/>
                    <a:pt x="2403" y="447"/>
                    <a:pt x="2403" y="447"/>
                  </a:cubicBezTo>
                  <a:cubicBezTo>
                    <a:pt x="2403" y="431"/>
                    <a:pt x="2403" y="431"/>
                    <a:pt x="2403" y="431"/>
                  </a:cubicBezTo>
                  <a:close/>
                  <a:moveTo>
                    <a:pt x="2403" y="463"/>
                  </a:moveTo>
                  <a:cubicBezTo>
                    <a:pt x="2419" y="463"/>
                    <a:pt x="2419" y="463"/>
                    <a:pt x="2419" y="463"/>
                  </a:cubicBezTo>
                  <a:cubicBezTo>
                    <a:pt x="2419" y="480"/>
                    <a:pt x="2419" y="480"/>
                    <a:pt x="2419" y="480"/>
                  </a:cubicBezTo>
                  <a:cubicBezTo>
                    <a:pt x="2403" y="480"/>
                    <a:pt x="2403" y="480"/>
                    <a:pt x="2403" y="480"/>
                  </a:cubicBezTo>
                  <a:cubicBezTo>
                    <a:pt x="2403" y="463"/>
                    <a:pt x="2403" y="463"/>
                    <a:pt x="2403" y="463"/>
                  </a:cubicBezTo>
                  <a:close/>
                  <a:moveTo>
                    <a:pt x="2403" y="496"/>
                  </a:moveTo>
                  <a:cubicBezTo>
                    <a:pt x="2419" y="496"/>
                    <a:pt x="2419" y="496"/>
                    <a:pt x="2419" y="496"/>
                  </a:cubicBezTo>
                  <a:cubicBezTo>
                    <a:pt x="2419" y="512"/>
                    <a:pt x="2419" y="512"/>
                    <a:pt x="2419" y="512"/>
                  </a:cubicBezTo>
                  <a:cubicBezTo>
                    <a:pt x="2403" y="512"/>
                    <a:pt x="2403" y="512"/>
                    <a:pt x="2403" y="512"/>
                  </a:cubicBezTo>
                  <a:cubicBezTo>
                    <a:pt x="2403" y="496"/>
                    <a:pt x="2403" y="496"/>
                    <a:pt x="2403" y="496"/>
                  </a:cubicBezTo>
                  <a:close/>
                  <a:moveTo>
                    <a:pt x="2403" y="529"/>
                  </a:moveTo>
                  <a:cubicBezTo>
                    <a:pt x="2419" y="529"/>
                    <a:pt x="2419" y="529"/>
                    <a:pt x="2419" y="529"/>
                  </a:cubicBezTo>
                  <a:cubicBezTo>
                    <a:pt x="2419" y="545"/>
                    <a:pt x="2419" y="545"/>
                    <a:pt x="2419" y="545"/>
                  </a:cubicBezTo>
                  <a:cubicBezTo>
                    <a:pt x="2403" y="545"/>
                    <a:pt x="2403" y="545"/>
                    <a:pt x="2403" y="545"/>
                  </a:cubicBezTo>
                  <a:cubicBezTo>
                    <a:pt x="2403" y="529"/>
                    <a:pt x="2403" y="529"/>
                    <a:pt x="2403" y="529"/>
                  </a:cubicBezTo>
                  <a:close/>
                  <a:moveTo>
                    <a:pt x="2403" y="561"/>
                  </a:moveTo>
                  <a:cubicBezTo>
                    <a:pt x="2419" y="561"/>
                    <a:pt x="2419" y="561"/>
                    <a:pt x="2419" y="561"/>
                  </a:cubicBezTo>
                  <a:cubicBezTo>
                    <a:pt x="2419" y="578"/>
                    <a:pt x="2419" y="578"/>
                    <a:pt x="2419" y="578"/>
                  </a:cubicBezTo>
                  <a:cubicBezTo>
                    <a:pt x="2403" y="578"/>
                    <a:pt x="2403" y="578"/>
                    <a:pt x="2403" y="578"/>
                  </a:cubicBezTo>
                  <a:cubicBezTo>
                    <a:pt x="2403" y="561"/>
                    <a:pt x="2403" y="561"/>
                    <a:pt x="2403" y="561"/>
                  </a:cubicBezTo>
                  <a:close/>
                  <a:moveTo>
                    <a:pt x="2403" y="594"/>
                  </a:moveTo>
                  <a:cubicBezTo>
                    <a:pt x="2419" y="594"/>
                    <a:pt x="2419" y="594"/>
                    <a:pt x="2419" y="594"/>
                  </a:cubicBezTo>
                  <a:cubicBezTo>
                    <a:pt x="2419" y="610"/>
                    <a:pt x="2419" y="610"/>
                    <a:pt x="2419" y="610"/>
                  </a:cubicBezTo>
                  <a:cubicBezTo>
                    <a:pt x="2403" y="610"/>
                    <a:pt x="2403" y="610"/>
                    <a:pt x="2403" y="610"/>
                  </a:cubicBezTo>
                  <a:cubicBezTo>
                    <a:pt x="2403" y="594"/>
                    <a:pt x="2403" y="594"/>
                    <a:pt x="2403" y="594"/>
                  </a:cubicBezTo>
                  <a:close/>
                  <a:moveTo>
                    <a:pt x="2403" y="627"/>
                  </a:moveTo>
                  <a:cubicBezTo>
                    <a:pt x="2419" y="627"/>
                    <a:pt x="2419" y="627"/>
                    <a:pt x="2419" y="627"/>
                  </a:cubicBezTo>
                  <a:cubicBezTo>
                    <a:pt x="2419" y="643"/>
                    <a:pt x="2419" y="643"/>
                    <a:pt x="2419" y="643"/>
                  </a:cubicBezTo>
                  <a:cubicBezTo>
                    <a:pt x="2403" y="643"/>
                    <a:pt x="2403" y="643"/>
                    <a:pt x="2403" y="643"/>
                  </a:cubicBezTo>
                  <a:cubicBezTo>
                    <a:pt x="2403" y="627"/>
                    <a:pt x="2403" y="627"/>
                    <a:pt x="2403" y="627"/>
                  </a:cubicBezTo>
                  <a:close/>
                  <a:moveTo>
                    <a:pt x="2403" y="659"/>
                  </a:moveTo>
                  <a:cubicBezTo>
                    <a:pt x="2419" y="659"/>
                    <a:pt x="2419" y="659"/>
                    <a:pt x="2419" y="659"/>
                  </a:cubicBezTo>
                  <a:cubicBezTo>
                    <a:pt x="2419" y="676"/>
                    <a:pt x="2419" y="676"/>
                    <a:pt x="2419" y="676"/>
                  </a:cubicBezTo>
                  <a:cubicBezTo>
                    <a:pt x="2403" y="676"/>
                    <a:pt x="2403" y="676"/>
                    <a:pt x="2403" y="676"/>
                  </a:cubicBezTo>
                  <a:cubicBezTo>
                    <a:pt x="2403" y="659"/>
                    <a:pt x="2403" y="659"/>
                    <a:pt x="2403" y="659"/>
                  </a:cubicBezTo>
                  <a:close/>
                  <a:moveTo>
                    <a:pt x="2403" y="692"/>
                  </a:moveTo>
                  <a:cubicBezTo>
                    <a:pt x="2419" y="692"/>
                    <a:pt x="2419" y="692"/>
                    <a:pt x="2419" y="692"/>
                  </a:cubicBezTo>
                  <a:cubicBezTo>
                    <a:pt x="2419" y="708"/>
                    <a:pt x="2419" y="708"/>
                    <a:pt x="2419" y="708"/>
                  </a:cubicBezTo>
                  <a:cubicBezTo>
                    <a:pt x="2403" y="708"/>
                    <a:pt x="2403" y="708"/>
                    <a:pt x="2403" y="708"/>
                  </a:cubicBezTo>
                  <a:cubicBezTo>
                    <a:pt x="2403" y="692"/>
                    <a:pt x="2403" y="692"/>
                    <a:pt x="2403" y="692"/>
                  </a:cubicBezTo>
                  <a:close/>
                  <a:moveTo>
                    <a:pt x="2403" y="725"/>
                  </a:moveTo>
                  <a:cubicBezTo>
                    <a:pt x="2419" y="725"/>
                    <a:pt x="2419" y="725"/>
                    <a:pt x="2419" y="725"/>
                  </a:cubicBezTo>
                  <a:cubicBezTo>
                    <a:pt x="2419" y="741"/>
                    <a:pt x="2419" y="741"/>
                    <a:pt x="2419" y="741"/>
                  </a:cubicBezTo>
                  <a:cubicBezTo>
                    <a:pt x="2403" y="741"/>
                    <a:pt x="2403" y="741"/>
                    <a:pt x="2403" y="741"/>
                  </a:cubicBezTo>
                  <a:cubicBezTo>
                    <a:pt x="2403" y="725"/>
                    <a:pt x="2403" y="725"/>
                    <a:pt x="2403" y="725"/>
                  </a:cubicBezTo>
                  <a:close/>
                  <a:moveTo>
                    <a:pt x="2403" y="757"/>
                  </a:moveTo>
                  <a:cubicBezTo>
                    <a:pt x="2419" y="757"/>
                    <a:pt x="2419" y="757"/>
                    <a:pt x="2419" y="757"/>
                  </a:cubicBezTo>
                  <a:cubicBezTo>
                    <a:pt x="2419" y="774"/>
                    <a:pt x="2419" y="774"/>
                    <a:pt x="2419" y="774"/>
                  </a:cubicBezTo>
                  <a:cubicBezTo>
                    <a:pt x="2403" y="774"/>
                    <a:pt x="2403" y="774"/>
                    <a:pt x="2403" y="774"/>
                  </a:cubicBezTo>
                  <a:cubicBezTo>
                    <a:pt x="2403" y="757"/>
                    <a:pt x="2403" y="757"/>
                    <a:pt x="2403" y="757"/>
                  </a:cubicBezTo>
                  <a:close/>
                  <a:moveTo>
                    <a:pt x="2403" y="790"/>
                  </a:moveTo>
                  <a:cubicBezTo>
                    <a:pt x="2419" y="790"/>
                    <a:pt x="2419" y="790"/>
                    <a:pt x="2419" y="790"/>
                  </a:cubicBezTo>
                  <a:cubicBezTo>
                    <a:pt x="2419" y="806"/>
                    <a:pt x="2419" y="806"/>
                    <a:pt x="2419" y="806"/>
                  </a:cubicBezTo>
                  <a:cubicBezTo>
                    <a:pt x="2403" y="806"/>
                    <a:pt x="2403" y="806"/>
                    <a:pt x="2403" y="806"/>
                  </a:cubicBezTo>
                  <a:cubicBezTo>
                    <a:pt x="2403" y="790"/>
                    <a:pt x="2403" y="790"/>
                    <a:pt x="2403" y="790"/>
                  </a:cubicBezTo>
                  <a:close/>
                  <a:moveTo>
                    <a:pt x="2403" y="822"/>
                  </a:moveTo>
                  <a:cubicBezTo>
                    <a:pt x="2419" y="822"/>
                    <a:pt x="2419" y="822"/>
                    <a:pt x="2419" y="822"/>
                  </a:cubicBezTo>
                  <a:cubicBezTo>
                    <a:pt x="2419" y="839"/>
                    <a:pt x="2419" y="839"/>
                    <a:pt x="2419" y="839"/>
                  </a:cubicBezTo>
                  <a:cubicBezTo>
                    <a:pt x="2403" y="839"/>
                    <a:pt x="2403" y="839"/>
                    <a:pt x="2403" y="839"/>
                  </a:cubicBezTo>
                  <a:cubicBezTo>
                    <a:pt x="2403" y="822"/>
                    <a:pt x="2403" y="822"/>
                    <a:pt x="2403" y="822"/>
                  </a:cubicBezTo>
                  <a:close/>
                  <a:moveTo>
                    <a:pt x="2403" y="855"/>
                  </a:moveTo>
                  <a:cubicBezTo>
                    <a:pt x="2419" y="855"/>
                    <a:pt x="2419" y="855"/>
                    <a:pt x="2419" y="855"/>
                  </a:cubicBezTo>
                  <a:cubicBezTo>
                    <a:pt x="2419" y="871"/>
                    <a:pt x="2419" y="871"/>
                    <a:pt x="2419" y="871"/>
                  </a:cubicBezTo>
                  <a:cubicBezTo>
                    <a:pt x="2403" y="871"/>
                    <a:pt x="2403" y="871"/>
                    <a:pt x="2403" y="871"/>
                  </a:cubicBezTo>
                  <a:cubicBezTo>
                    <a:pt x="2403" y="855"/>
                    <a:pt x="2403" y="855"/>
                    <a:pt x="2403" y="855"/>
                  </a:cubicBezTo>
                  <a:close/>
                  <a:moveTo>
                    <a:pt x="2403" y="888"/>
                  </a:moveTo>
                  <a:cubicBezTo>
                    <a:pt x="2419" y="888"/>
                    <a:pt x="2419" y="888"/>
                    <a:pt x="2419" y="888"/>
                  </a:cubicBezTo>
                  <a:cubicBezTo>
                    <a:pt x="2419" y="904"/>
                    <a:pt x="2419" y="904"/>
                    <a:pt x="2419" y="904"/>
                  </a:cubicBezTo>
                  <a:cubicBezTo>
                    <a:pt x="2403" y="904"/>
                    <a:pt x="2403" y="904"/>
                    <a:pt x="2403" y="904"/>
                  </a:cubicBezTo>
                  <a:cubicBezTo>
                    <a:pt x="2403" y="888"/>
                    <a:pt x="2403" y="888"/>
                    <a:pt x="2403" y="888"/>
                  </a:cubicBezTo>
                  <a:close/>
                  <a:moveTo>
                    <a:pt x="2403" y="920"/>
                  </a:moveTo>
                  <a:cubicBezTo>
                    <a:pt x="2419" y="920"/>
                    <a:pt x="2419" y="920"/>
                    <a:pt x="2419" y="920"/>
                  </a:cubicBezTo>
                  <a:cubicBezTo>
                    <a:pt x="2419" y="937"/>
                    <a:pt x="2419" y="937"/>
                    <a:pt x="2419" y="937"/>
                  </a:cubicBezTo>
                  <a:cubicBezTo>
                    <a:pt x="2403" y="937"/>
                    <a:pt x="2403" y="937"/>
                    <a:pt x="2403" y="937"/>
                  </a:cubicBezTo>
                  <a:cubicBezTo>
                    <a:pt x="2403" y="920"/>
                    <a:pt x="2403" y="920"/>
                    <a:pt x="2403" y="920"/>
                  </a:cubicBezTo>
                  <a:close/>
                  <a:moveTo>
                    <a:pt x="2403" y="953"/>
                  </a:moveTo>
                  <a:cubicBezTo>
                    <a:pt x="2419" y="953"/>
                    <a:pt x="2419" y="953"/>
                    <a:pt x="2419" y="953"/>
                  </a:cubicBezTo>
                  <a:cubicBezTo>
                    <a:pt x="2419" y="969"/>
                    <a:pt x="2419" y="969"/>
                    <a:pt x="2419" y="969"/>
                  </a:cubicBezTo>
                  <a:cubicBezTo>
                    <a:pt x="2403" y="969"/>
                    <a:pt x="2403" y="969"/>
                    <a:pt x="2403" y="969"/>
                  </a:cubicBezTo>
                  <a:cubicBezTo>
                    <a:pt x="2403" y="953"/>
                    <a:pt x="2403" y="953"/>
                    <a:pt x="2403" y="953"/>
                  </a:cubicBezTo>
                  <a:close/>
                  <a:moveTo>
                    <a:pt x="2408" y="974"/>
                  </a:moveTo>
                  <a:cubicBezTo>
                    <a:pt x="2408" y="990"/>
                    <a:pt x="2408" y="990"/>
                    <a:pt x="2408" y="990"/>
                  </a:cubicBezTo>
                  <a:cubicBezTo>
                    <a:pt x="2391" y="990"/>
                    <a:pt x="2391" y="990"/>
                    <a:pt x="2391" y="990"/>
                  </a:cubicBezTo>
                  <a:cubicBezTo>
                    <a:pt x="2391" y="974"/>
                    <a:pt x="2391" y="974"/>
                    <a:pt x="2391" y="974"/>
                  </a:cubicBezTo>
                  <a:cubicBezTo>
                    <a:pt x="2408" y="974"/>
                    <a:pt x="2408" y="974"/>
                    <a:pt x="2408" y="974"/>
                  </a:cubicBezTo>
                  <a:close/>
                  <a:moveTo>
                    <a:pt x="2375" y="974"/>
                  </a:moveTo>
                  <a:cubicBezTo>
                    <a:pt x="2375" y="990"/>
                    <a:pt x="2375" y="990"/>
                    <a:pt x="2375" y="990"/>
                  </a:cubicBezTo>
                  <a:cubicBezTo>
                    <a:pt x="2359" y="990"/>
                    <a:pt x="2359" y="990"/>
                    <a:pt x="2359" y="990"/>
                  </a:cubicBezTo>
                  <a:cubicBezTo>
                    <a:pt x="2359" y="974"/>
                    <a:pt x="2359" y="974"/>
                    <a:pt x="2359" y="974"/>
                  </a:cubicBezTo>
                  <a:cubicBezTo>
                    <a:pt x="2375" y="974"/>
                    <a:pt x="2375" y="974"/>
                    <a:pt x="2375" y="974"/>
                  </a:cubicBezTo>
                  <a:close/>
                  <a:moveTo>
                    <a:pt x="2342" y="974"/>
                  </a:moveTo>
                  <a:cubicBezTo>
                    <a:pt x="2342" y="990"/>
                    <a:pt x="2342" y="990"/>
                    <a:pt x="2342" y="990"/>
                  </a:cubicBezTo>
                  <a:cubicBezTo>
                    <a:pt x="2326" y="990"/>
                    <a:pt x="2326" y="990"/>
                    <a:pt x="2326" y="990"/>
                  </a:cubicBezTo>
                  <a:cubicBezTo>
                    <a:pt x="2326" y="974"/>
                    <a:pt x="2326" y="974"/>
                    <a:pt x="2326" y="974"/>
                  </a:cubicBezTo>
                  <a:cubicBezTo>
                    <a:pt x="2342" y="974"/>
                    <a:pt x="2342" y="974"/>
                    <a:pt x="2342" y="974"/>
                  </a:cubicBezTo>
                  <a:close/>
                  <a:moveTo>
                    <a:pt x="2310" y="974"/>
                  </a:moveTo>
                  <a:cubicBezTo>
                    <a:pt x="2310" y="990"/>
                    <a:pt x="2310" y="990"/>
                    <a:pt x="2310" y="990"/>
                  </a:cubicBezTo>
                  <a:cubicBezTo>
                    <a:pt x="2293" y="990"/>
                    <a:pt x="2293" y="990"/>
                    <a:pt x="2293" y="990"/>
                  </a:cubicBezTo>
                  <a:cubicBezTo>
                    <a:pt x="2293" y="974"/>
                    <a:pt x="2293" y="974"/>
                    <a:pt x="2293" y="974"/>
                  </a:cubicBezTo>
                  <a:cubicBezTo>
                    <a:pt x="2310" y="974"/>
                    <a:pt x="2310" y="974"/>
                    <a:pt x="2310" y="974"/>
                  </a:cubicBezTo>
                  <a:close/>
                  <a:moveTo>
                    <a:pt x="2277" y="974"/>
                  </a:moveTo>
                  <a:cubicBezTo>
                    <a:pt x="2277" y="990"/>
                    <a:pt x="2277" y="990"/>
                    <a:pt x="2277" y="990"/>
                  </a:cubicBezTo>
                  <a:cubicBezTo>
                    <a:pt x="2261" y="990"/>
                    <a:pt x="2261" y="990"/>
                    <a:pt x="2261" y="990"/>
                  </a:cubicBezTo>
                  <a:cubicBezTo>
                    <a:pt x="2261" y="974"/>
                    <a:pt x="2261" y="974"/>
                    <a:pt x="2261" y="974"/>
                  </a:cubicBezTo>
                  <a:cubicBezTo>
                    <a:pt x="2277" y="974"/>
                    <a:pt x="2277" y="974"/>
                    <a:pt x="2277" y="974"/>
                  </a:cubicBezTo>
                  <a:close/>
                  <a:moveTo>
                    <a:pt x="2244" y="974"/>
                  </a:moveTo>
                  <a:cubicBezTo>
                    <a:pt x="2244" y="990"/>
                    <a:pt x="2244" y="990"/>
                    <a:pt x="2244" y="990"/>
                  </a:cubicBezTo>
                  <a:cubicBezTo>
                    <a:pt x="2228" y="990"/>
                    <a:pt x="2228" y="990"/>
                    <a:pt x="2228" y="990"/>
                  </a:cubicBezTo>
                  <a:cubicBezTo>
                    <a:pt x="2228" y="974"/>
                    <a:pt x="2228" y="974"/>
                    <a:pt x="2228" y="974"/>
                  </a:cubicBezTo>
                  <a:cubicBezTo>
                    <a:pt x="2244" y="974"/>
                    <a:pt x="2244" y="974"/>
                    <a:pt x="2244" y="974"/>
                  </a:cubicBezTo>
                  <a:close/>
                  <a:moveTo>
                    <a:pt x="2212" y="974"/>
                  </a:moveTo>
                  <a:cubicBezTo>
                    <a:pt x="2212" y="990"/>
                    <a:pt x="2212" y="990"/>
                    <a:pt x="2212" y="990"/>
                  </a:cubicBezTo>
                  <a:cubicBezTo>
                    <a:pt x="2195" y="990"/>
                    <a:pt x="2195" y="990"/>
                    <a:pt x="2195" y="990"/>
                  </a:cubicBezTo>
                  <a:cubicBezTo>
                    <a:pt x="2195" y="974"/>
                    <a:pt x="2195" y="974"/>
                    <a:pt x="2195" y="974"/>
                  </a:cubicBezTo>
                  <a:cubicBezTo>
                    <a:pt x="2212" y="974"/>
                    <a:pt x="2212" y="974"/>
                    <a:pt x="2212" y="974"/>
                  </a:cubicBezTo>
                  <a:close/>
                  <a:moveTo>
                    <a:pt x="2179" y="974"/>
                  </a:moveTo>
                  <a:cubicBezTo>
                    <a:pt x="2179" y="990"/>
                    <a:pt x="2179" y="990"/>
                    <a:pt x="2179" y="990"/>
                  </a:cubicBezTo>
                  <a:cubicBezTo>
                    <a:pt x="2163" y="990"/>
                    <a:pt x="2163" y="990"/>
                    <a:pt x="2163" y="990"/>
                  </a:cubicBezTo>
                  <a:cubicBezTo>
                    <a:pt x="2163" y="974"/>
                    <a:pt x="2163" y="974"/>
                    <a:pt x="2163" y="974"/>
                  </a:cubicBezTo>
                  <a:cubicBezTo>
                    <a:pt x="2179" y="974"/>
                    <a:pt x="2179" y="974"/>
                    <a:pt x="2179" y="974"/>
                  </a:cubicBezTo>
                  <a:close/>
                  <a:moveTo>
                    <a:pt x="2146" y="974"/>
                  </a:moveTo>
                  <a:cubicBezTo>
                    <a:pt x="2146" y="990"/>
                    <a:pt x="2146" y="990"/>
                    <a:pt x="2146" y="990"/>
                  </a:cubicBezTo>
                  <a:cubicBezTo>
                    <a:pt x="2130" y="990"/>
                    <a:pt x="2130" y="990"/>
                    <a:pt x="2130" y="990"/>
                  </a:cubicBezTo>
                  <a:cubicBezTo>
                    <a:pt x="2130" y="974"/>
                    <a:pt x="2130" y="974"/>
                    <a:pt x="2130" y="974"/>
                  </a:cubicBezTo>
                  <a:cubicBezTo>
                    <a:pt x="2146" y="974"/>
                    <a:pt x="2146" y="974"/>
                    <a:pt x="2146" y="974"/>
                  </a:cubicBezTo>
                  <a:close/>
                  <a:moveTo>
                    <a:pt x="2114" y="974"/>
                  </a:moveTo>
                  <a:cubicBezTo>
                    <a:pt x="2114" y="990"/>
                    <a:pt x="2114" y="990"/>
                    <a:pt x="2114" y="990"/>
                  </a:cubicBezTo>
                  <a:cubicBezTo>
                    <a:pt x="2097" y="990"/>
                    <a:pt x="2097" y="990"/>
                    <a:pt x="2097" y="990"/>
                  </a:cubicBezTo>
                  <a:cubicBezTo>
                    <a:pt x="2097" y="974"/>
                    <a:pt x="2097" y="974"/>
                    <a:pt x="2097" y="974"/>
                  </a:cubicBezTo>
                  <a:cubicBezTo>
                    <a:pt x="2114" y="974"/>
                    <a:pt x="2114" y="974"/>
                    <a:pt x="2114" y="974"/>
                  </a:cubicBezTo>
                  <a:close/>
                  <a:moveTo>
                    <a:pt x="2081" y="974"/>
                  </a:moveTo>
                  <a:cubicBezTo>
                    <a:pt x="2081" y="990"/>
                    <a:pt x="2081" y="990"/>
                    <a:pt x="2081" y="990"/>
                  </a:cubicBezTo>
                  <a:cubicBezTo>
                    <a:pt x="2065" y="990"/>
                    <a:pt x="2065" y="990"/>
                    <a:pt x="2065" y="990"/>
                  </a:cubicBezTo>
                  <a:cubicBezTo>
                    <a:pt x="2065" y="974"/>
                    <a:pt x="2065" y="974"/>
                    <a:pt x="2065" y="974"/>
                  </a:cubicBezTo>
                  <a:cubicBezTo>
                    <a:pt x="2081" y="974"/>
                    <a:pt x="2081" y="974"/>
                    <a:pt x="2081" y="974"/>
                  </a:cubicBezTo>
                  <a:close/>
                  <a:moveTo>
                    <a:pt x="2049" y="974"/>
                  </a:moveTo>
                  <a:cubicBezTo>
                    <a:pt x="2049" y="990"/>
                    <a:pt x="2049" y="990"/>
                    <a:pt x="2049" y="990"/>
                  </a:cubicBezTo>
                  <a:cubicBezTo>
                    <a:pt x="2032" y="990"/>
                    <a:pt x="2032" y="990"/>
                    <a:pt x="2032" y="990"/>
                  </a:cubicBezTo>
                  <a:cubicBezTo>
                    <a:pt x="2032" y="974"/>
                    <a:pt x="2032" y="974"/>
                    <a:pt x="2032" y="974"/>
                  </a:cubicBezTo>
                  <a:cubicBezTo>
                    <a:pt x="2049" y="974"/>
                    <a:pt x="2049" y="974"/>
                    <a:pt x="2049" y="974"/>
                  </a:cubicBezTo>
                  <a:close/>
                  <a:moveTo>
                    <a:pt x="2016" y="974"/>
                  </a:moveTo>
                  <a:cubicBezTo>
                    <a:pt x="2016" y="990"/>
                    <a:pt x="2016" y="990"/>
                    <a:pt x="2016" y="990"/>
                  </a:cubicBezTo>
                  <a:cubicBezTo>
                    <a:pt x="2000" y="990"/>
                    <a:pt x="2000" y="990"/>
                    <a:pt x="2000" y="990"/>
                  </a:cubicBezTo>
                  <a:cubicBezTo>
                    <a:pt x="2000" y="974"/>
                    <a:pt x="2000" y="974"/>
                    <a:pt x="2000" y="974"/>
                  </a:cubicBezTo>
                  <a:cubicBezTo>
                    <a:pt x="2016" y="974"/>
                    <a:pt x="2016" y="974"/>
                    <a:pt x="2016" y="974"/>
                  </a:cubicBezTo>
                  <a:close/>
                  <a:moveTo>
                    <a:pt x="1983" y="974"/>
                  </a:moveTo>
                  <a:cubicBezTo>
                    <a:pt x="1983" y="990"/>
                    <a:pt x="1983" y="990"/>
                    <a:pt x="1983" y="990"/>
                  </a:cubicBezTo>
                  <a:cubicBezTo>
                    <a:pt x="1967" y="990"/>
                    <a:pt x="1967" y="990"/>
                    <a:pt x="1967" y="990"/>
                  </a:cubicBezTo>
                  <a:cubicBezTo>
                    <a:pt x="1967" y="974"/>
                    <a:pt x="1967" y="974"/>
                    <a:pt x="1967" y="974"/>
                  </a:cubicBezTo>
                  <a:cubicBezTo>
                    <a:pt x="1983" y="974"/>
                    <a:pt x="1983" y="974"/>
                    <a:pt x="1983" y="974"/>
                  </a:cubicBezTo>
                  <a:close/>
                  <a:moveTo>
                    <a:pt x="1951" y="974"/>
                  </a:moveTo>
                  <a:cubicBezTo>
                    <a:pt x="1951" y="990"/>
                    <a:pt x="1951" y="990"/>
                    <a:pt x="1951" y="990"/>
                  </a:cubicBezTo>
                  <a:cubicBezTo>
                    <a:pt x="1941" y="990"/>
                    <a:pt x="1941" y="990"/>
                    <a:pt x="1941" y="990"/>
                  </a:cubicBezTo>
                  <a:cubicBezTo>
                    <a:pt x="1941" y="989"/>
                    <a:pt x="1941" y="989"/>
                    <a:pt x="1941" y="989"/>
                  </a:cubicBezTo>
                  <a:cubicBezTo>
                    <a:pt x="1933" y="989"/>
                    <a:pt x="1933" y="989"/>
                    <a:pt x="1933" y="989"/>
                  </a:cubicBezTo>
                  <a:cubicBezTo>
                    <a:pt x="1933" y="982"/>
                    <a:pt x="1933" y="982"/>
                    <a:pt x="1933" y="982"/>
                  </a:cubicBezTo>
                  <a:cubicBezTo>
                    <a:pt x="1933" y="974"/>
                    <a:pt x="1933" y="974"/>
                    <a:pt x="1933" y="974"/>
                  </a:cubicBezTo>
                  <a:cubicBezTo>
                    <a:pt x="1941" y="974"/>
                    <a:pt x="1941" y="974"/>
                    <a:pt x="1941" y="974"/>
                  </a:cubicBezTo>
                  <a:cubicBezTo>
                    <a:pt x="1951" y="974"/>
                    <a:pt x="1951" y="974"/>
                    <a:pt x="1951" y="974"/>
                  </a:cubicBezTo>
                  <a:close/>
                  <a:moveTo>
                    <a:pt x="1933" y="1005"/>
                  </a:moveTo>
                  <a:cubicBezTo>
                    <a:pt x="1949" y="1005"/>
                    <a:pt x="1949" y="1005"/>
                    <a:pt x="1949" y="1005"/>
                  </a:cubicBezTo>
                  <a:cubicBezTo>
                    <a:pt x="1949" y="1022"/>
                    <a:pt x="1949" y="1022"/>
                    <a:pt x="1949" y="1022"/>
                  </a:cubicBezTo>
                  <a:cubicBezTo>
                    <a:pt x="1933" y="1022"/>
                    <a:pt x="1933" y="1022"/>
                    <a:pt x="1933" y="1022"/>
                  </a:cubicBezTo>
                  <a:cubicBezTo>
                    <a:pt x="1933" y="1005"/>
                    <a:pt x="1933" y="1005"/>
                    <a:pt x="1933" y="1005"/>
                  </a:cubicBezTo>
                  <a:close/>
                  <a:moveTo>
                    <a:pt x="1933" y="1038"/>
                  </a:moveTo>
                  <a:cubicBezTo>
                    <a:pt x="1949" y="1038"/>
                    <a:pt x="1949" y="1038"/>
                    <a:pt x="1949" y="1038"/>
                  </a:cubicBezTo>
                  <a:cubicBezTo>
                    <a:pt x="1949" y="1054"/>
                    <a:pt x="1949" y="1054"/>
                    <a:pt x="1949" y="1054"/>
                  </a:cubicBezTo>
                  <a:cubicBezTo>
                    <a:pt x="1933" y="1054"/>
                    <a:pt x="1933" y="1054"/>
                    <a:pt x="1933" y="1054"/>
                  </a:cubicBezTo>
                  <a:cubicBezTo>
                    <a:pt x="1933" y="1038"/>
                    <a:pt x="1933" y="1038"/>
                    <a:pt x="1933" y="1038"/>
                  </a:cubicBezTo>
                  <a:close/>
                  <a:moveTo>
                    <a:pt x="1933" y="1071"/>
                  </a:moveTo>
                  <a:cubicBezTo>
                    <a:pt x="1949" y="1071"/>
                    <a:pt x="1949" y="1071"/>
                    <a:pt x="1949" y="1071"/>
                  </a:cubicBezTo>
                  <a:cubicBezTo>
                    <a:pt x="1949" y="1087"/>
                    <a:pt x="1949" y="1087"/>
                    <a:pt x="1949" y="1087"/>
                  </a:cubicBezTo>
                  <a:cubicBezTo>
                    <a:pt x="1933" y="1087"/>
                    <a:pt x="1933" y="1087"/>
                    <a:pt x="1933" y="1087"/>
                  </a:cubicBezTo>
                  <a:cubicBezTo>
                    <a:pt x="1933" y="1071"/>
                    <a:pt x="1933" y="1071"/>
                    <a:pt x="1933" y="1071"/>
                  </a:cubicBezTo>
                  <a:close/>
                  <a:moveTo>
                    <a:pt x="1933" y="1103"/>
                  </a:moveTo>
                  <a:cubicBezTo>
                    <a:pt x="1949" y="1103"/>
                    <a:pt x="1949" y="1103"/>
                    <a:pt x="1949" y="1103"/>
                  </a:cubicBezTo>
                  <a:cubicBezTo>
                    <a:pt x="1949" y="1120"/>
                    <a:pt x="1949" y="1120"/>
                    <a:pt x="1949" y="1120"/>
                  </a:cubicBezTo>
                  <a:cubicBezTo>
                    <a:pt x="1933" y="1120"/>
                    <a:pt x="1933" y="1120"/>
                    <a:pt x="1933" y="1120"/>
                  </a:cubicBezTo>
                  <a:cubicBezTo>
                    <a:pt x="1933" y="1103"/>
                    <a:pt x="1933" y="1103"/>
                    <a:pt x="1933" y="1103"/>
                  </a:cubicBezTo>
                  <a:close/>
                  <a:moveTo>
                    <a:pt x="1933" y="1136"/>
                  </a:moveTo>
                  <a:cubicBezTo>
                    <a:pt x="1949" y="1136"/>
                    <a:pt x="1949" y="1136"/>
                    <a:pt x="1949" y="1136"/>
                  </a:cubicBezTo>
                  <a:cubicBezTo>
                    <a:pt x="1949" y="1152"/>
                    <a:pt x="1949" y="1152"/>
                    <a:pt x="1949" y="1152"/>
                  </a:cubicBezTo>
                  <a:cubicBezTo>
                    <a:pt x="1933" y="1152"/>
                    <a:pt x="1933" y="1152"/>
                    <a:pt x="1933" y="1152"/>
                  </a:cubicBezTo>
                  <a:cubicBezTo>
                    <a:pt x="1933" y="1136"/>
                    <a:pt x="1933" y="1136"/>
                    <a:pt x="1933" y="1136"/>
                  </a:cubicBezTo>
                  <a:close/>
                  <a:moveTo>
                    <a:pt x="1933" y="1169"/>
                  </a:moveTo>
                  <a:cubicBezTo>
                    <a:pt x="1949" y="1169"/>
                    <a:pt x="1949" y="1169"/>
                    <a:pt x="1949" y="1169"/>
                  </a:cubicBezTo>
                  <a:cubicBezTo>
                    <a:pt x="1949" y="1185"/>
                    <a:pt x="1949" y="1185"/>
                    <a:pt x="1949" y="1185"/>
                  </a:cubicBezTo>
                  <a:cubicBezTo>
                    <a:pt x="1933" y="1185"/>
                    <a:pt x="1933" y="1185"/>
                    <a:pt x="1933" y="1185"/>
                  </a:cubicBezTo>
                  <a:cubicBezTo>
                    <a:pt x="1933" y="1169"/>
                    <a:pt x="1933" y="1169"/>
                    <a:pt x="1933" y="1169"/>
                  </a:cubicBezTo>
                  <a:close/>
                  <a:moveTo>
                    <a:pt x="1933" y="1201"/>
                  </a:moveTo>
                  <a:cubicBezTo>
                    <a:pt x="1949" y="1201"/>
                    <a:pt x="1949" y="1201"/>
                    <a:pt x="1949" y="1201"/>
                  </a:cubicBezTo>
                  <a:cubicBezTo>
                    <a:pt x="1949" y="1218"/>
                    <a:pt x="1949" y="1218"/>
                    <a:pt x="1949" y="1218"/>
                  </a:cubicBezTo>
                  <a:cubicBezTo>
                    <a:pt x="1933" y="1218"/>
                    <a:pt x="1933" y="1218"/>
                    <a:pt x="1933" y="1218"/>
                  </a:cubicBezTo>
                  <a:cubicBezTo>
                    <a:pt x="1933" y="1201"/>
                    <a:pt x="1933" y="1201"/>
                    <a:pt x="1933" y="1201"/>
                  </a:cubicBezTo>
                  <a:close/>
                  <a:moveTo>
                    <a:pt x="1933" y="1234"/>
                  </a:moveTo>
                  <a:cubicBezTo>
                    <a:pt x="1949" y="1234"/>
                    <a:pt x="1949" y="1234"/>
                    <a:pt x="1949" y="1234"/>
                  </a:cubicBezTo>
                  <a:cubicBezTo>
                    <a:pt x="1949" y="1250"/>
                    <a:pt x="1949" y="1250"/>
                    <a:pt x="1949" y="1250"/>
                  </a:cubicBezTo>
                  <a:cubicBezTo>
                    <a:pt x="1933" y="1250"/>
                    <a:pt x="1933" y="1250"/>
                    <a:pt x="1933" y="1250"/>
                  </a:cubicBezTo>
                  <a:cubicBezTo>
                    <a:pt x="1933" y="1234"/>
                    <a:pt x="1933" y="1234"/>
                    <a:pt x="1933" y="1234"/>
                  </a:cubicBezTo>
                  <a:close/>
                  <a:moveTo>
                    <a:pt x="1933" y="1266"/>
                  </a:moveTo>
                  <a:cubicBezTo>
                    <a:pt x="1949" y="1266"/>
                    <a:pt x="1949" y="1266"/>
                    <a:pt x="1949" y="1266"/>
                  </a:cubicBezTo>
                  <a:cubicBezTo>
                    <a:pt x="1949" y="1283"/>
                    <a:pt x="1949" y="1283"/>
                    <a:pt x="1949" y="1283"/>
                  </a:cubicBezTo>
                  <a:cubicBezTo>
                    <a:pt x="1933" y="1283"/>
                    <a:pt x="1933" y="1283"/>
                    <a:pt x="1933" y="1283"/>
                  </a:cubicBezTo>
                  <a:cubicBezTo>
                    <a:pt x="1933" y="1266"/>
                    <a:pt x="1933" y="1266"/>
                    <a:pt x="1933" y="1266"/>
                  </a:cubicBezTo>
                  <a:close/>
                  <a:moveTo>
                    <a:pt x="1933" y="1299"/>
                  </a:moveTo>
                  <a:cubicBezTo>
                    <a:pt x="1949" y="1299"/>
                    <a:pt x="1949" y="1299"/>
                    <a:pt x="1949" y="1299"/>
                  </a:cubicBezTo>
                  <a:cubicBezTo>
                    <a:pt x="1949" y="1315"/>
                    <a:pt x="1949" y="1315"/>
                    <a:pt x="1949" y="1315"/>
                  </a:cubicBezTo>
                  <a:cubicBezTo>
                    <a:pt x="1933" y="1315"/>
                    <a:pt x="1933" y="1315"/>
                    <a:pt x="1933" y="1315"/>
                  </a:cubicBezTo>
                  <a:cubicBezTo>
                    <a:pt x="1933" y="1299"/>
                    <a:pt x="1933" y="1299"/>
                    <a:pt x="1933" y="1299"/>
                  </a:cubicBezTo>
                  <a:close/>
                  <a:moveTo>
                    <a:pt x="1933" y="1332"/>
                  </a:moveTo>
                  <a:cubicBezTo>
                    <a:pt x="1949" y="1332"/>
                    <a:pt x="1949" y="1332"/>
                    <a:pt x="1949" y="1332"/>
                  </a:cubicBezTo>
                  <a:cubicBezTo>
                    <a:pt x="1949" y="1348"/>
                    <a:pt x="1949" y="1348"/>
                    <a:pt x="1949" y="1348"/>
                  </a:cubicBezTo>
                  <a:cubicBezTo>
                    <a:pt x="1933" y="1348"/>
                    <a:pt x="1933" y="1348"/>
                    <a:pt x="1933" y="1348"/>
                  </a:cubicBezTo>
                  <a:cubicBezTo>
                    <a:pt x="1933" y="1332"/>
                    <a:pt x="1933" y="1332"/>
                    <a:pt x="1933" y="1332"/>
                  </a:cubicBezTo>
                  <a:close/>
                  <a:moveTo>
                    <a:pt x="1933" y="1364"/>
                  </a:moveTo>
                  <a:cubicBezTo>
                    <a:pt x="1949" y="1364"/>
                    <a:pt x="1949" y="1364"/>
                    <a:pt x="1949" y="1364"/>
                  </a:cubicBezTo>
                  <a:cubicBezTo>
                    <a:pt x="1949" y="1381"/>
                    <a:pt x="1949" y="1381"/>
                    <a:pt x="1949" y="1381"/>
                  </a:cubicBezTo>
                  <a:cubicBezTo>
                    <a:pt x="1933" y="1381"/>
                    <a:pt x="1933" y="1381"/>
                    <a:pt x="1933" y="1381"/>
                  </a:cubicBezTo>
                  <a:cubicBezTo>
                    <a:pt x="1933" y="1364"/>
                    <a:pt x="1933" y="1364"/>
                    <a:pt x="1933" y="1364"/>
                  </a:cubicBezTo>
                  <a:close/>
                  <a:moveTo>
                    <a:pt x="1933" y="1397"/>
                  </a:moveTo>
                  <a:cubicBezTo>
                    <a:pt x="1949" y="1397"/>
                    <a:pt x="1949" y="1397"/>
                    <a:pt x="1949" y="1397"/>
                  </a:cubicBezTo>
                  <a:cubicBezTo>
                    <a:pt x="1949" y="1413"/>
                    <a:pt x="1949" y="1413"/>
                    <a:pt x="1949" y="1413"/>
                  </a:cubicBezTo>
                  <a:cubicBezTo>
                    <a:pt x="1933" y="1413"/>
                    <a:pt x="1933" y="1413"/>
                    <a:pt x="1933" y="1413"/>
                  </a:cubicBezTo>
                  <a:cubicBezTo>
                    <a:pt x="1933" y="1397"/>
                    <a:pt x="1933" y="1397"/>
                    <a:pt x="1933" y="1397"/>
                  </a:cubicBezTo>
                  <a:close/>
                  <a:moveTo>
                    <a:pt x="1933" y="1430"/>
                  </a:moveTo>
                  <a:cubicBezTo>
                    <a:pt x="1949" y="1430"/>
                    <a:pt x="1949" y="1430"/>
                    <a:pt x="1949" y="1430"/>
                  </a:cubicBezTo>
                  <a:cubicBezTo>
                    <a:pt x="1949" y="1446"/>
                    <a:pt x="1949" y="1446"/>
                    <a:pt x="1949" y="1446"/>
                  </a:cubicBezTo>
                  <a:cubicBezTo>
                    <a:pt x="1933" y="1446"/>
                    <a:pt x="1933" y="1446"/>
                    <a:pt x="1933" y="1446"/>
                  </a:cubicBezTo>
                  <a:cubicBezTo>
                    <a:pt x="1933" y="1430"/>
                    <a:pt x="1933" y="1430"/>
                    <a:pt x="1933" y="1430"/>
                  </a:cubicBezTo>
                  <a:close/>
                  <a:moveTo>
                    <a:pt x="1933" y="1462"/>
                  </a:moveTo>
                  <a:cubicBezTo>
                    <a:pt x="1949" y="1462"/>
                    <a:pt x="1949" y="1462"/>
                    <a:pt x="1949" y="1462"/>
                  </a:cubicBezTo>
                  <a:cubicBezTo>
                    <a:pt x="1949" y="1479"/>
                    <a:pt x="1949" y="1479"/>
                    <a:pt x="1949" y="1479"/>
                  </a:cubicBezTo>
                  <a:cubicBezTo>
                    <a:pt x="1933" y="1479"/>
                    <a:pt x="1933" y="1479"/>
                    <a:pt x="1933" y="1479"/>
                  </a:cubicBezTo>
                  <a:cubicBezTo>
                    <a:pt x="1933" y="1462"/>
                    <a:pt x="1933" y="1462"/>
                    <a:pt x="1933" y="1462"/>
                  </a:cubicBezTo>
                  <a:close/>
                  <a:moveTo>
                    <a:pt x="2265" y="402"/>
                  </a:moveTo>
                  <a:cubicBezTo>
                    <a:pt x="2281" y="402"/>
                    <a:pt x="2281" y="402"/>
                    <a:pt x="2281" y="402"/>
                  </a:cubicBezTo>
                  <a:cubicBezTo>
                    <a:pt x="2281" y="418"/>
                    <a:pt x="2281" y="418"/>
                    <a:pt x="2281" y="418"/>
                  </a:cubicBezTo>
                  <a:cubicBezTo>
                    <a:pt x="2265" y="418"/>
                    <a:pt x="2265" y="418"/>
                    <a:pt x="2265" y="418"/>
                  </a:cubicBezTo>
                  <a:cubicBezTo>
                    <a:pt x="2265" y="402"/>
                    <a:pt x="2265" y="402"/>
                    <a:pt x="2265" y="402"/>
                  </a:cubicBezTo>
                  <a:close/>
                  <a:moveTo>
                    <a:pt x="2265" y="434"/>
                  </a:moveTo>
                  <a:cubicBezTo>
                    <a:pt x="2281" y="434"/>
                    <a:pt x="2281" y="434"/>
                    <a:pt x="2281" y="434"/>
                  </a:cubicBezTo>
                  <a:cubicBezTo>
                    <a:pt x="2281" y="451"/>
                    <a:pt x="2281" y="451"/>
                    <a:pt x="2281" y="451"/>
                  </a:cubicBezTo>
                  <a:cubicBezTo>
                    <a:pt x="2265" y="451"/>
                    <a:pt x="2265" y="451"/>
                    <a:pt x="2265" y="451"/>
                  </a:cubicBezTo>
                  <a:cubicBezTo>
                    <a:pt x="2265" y="434"/>
                    <a:pt x="2265" y="434"/>
                    <a:pt x="2265" y="434"/>
                  </a:cubicBezTo>
                  <a:close/>
                  <a:moveTo>
                    <a:pt x="2265" y="467"/>
                  </a:moveTo>
                  <a:cubicBezTo>
                    <a:pt x="2281" y="467"/>
                    <a:pt x="2281" y="467"/>
                    <a:pt x="2281" y="467"/>
                  </a:cubicBezTo>
                  <a:cubicBezTo>
                    <a:pt x="2281" y="483"/>
                    <a:pt x="2281" y="483"/>
                    <a:pt x="2281" y="483"/>
                  </a:cubicBezTo>
                  <a:cubicBezTo>
                    <a:pt x="2265" y="483"/>
                    <a:pt x="2265" y="483"/>
                    <a:pt x="2265" y="483"/>
                  </a:cubicBezTo>
                  <a:cubicBezTo>
                    <a:pt x="2265" y="467"/>
                    <a:pt x="2265" y="467"/>
                    <a:pt x="2265" y="467"/>
                  </a:cubicBezTo>
                  <a:close/>
                  <a:moveTo>
                    <a:pt x="2265" y="500"/>
                  </a:moveTo>
                  <a:cubicBezTo>
                    <a:pt x="2281" y="500"/>
                    <a:pt x="2281" y="500"/>
                    <a:pt x="2281" y="500"/>
                  </a:cubicBezTo>
                  <a:cubicBezTo>
                    <a:pt x="2281" y="516"/>
                    <a:pt x="2281" y="516"/>
                    <a:pt x="2281" y="516"/>
                  </a:cubicBezTo>
                  <a:cubicBezTo>
                    <a:pt x="2265" y="516"/>
                    <a:pt x="2265" y="516"/>
                    <a:pt x="2265" y="516"/>
                  </a:cubicBezTo>
                  <a:cubicBezTo>
                    <a:pt x="2265" y="500"/>
                    <a:pt x="2265" y="500"/>
                    <a:pt x="2265" y="500"/>
                  </a:cubicBezTo>
                  <a:close/>
                  <a:moveTo>
                    <a:pt x="2265" y="532"/>
                  </a:moveTo>
                  <a:cubicBezTo>
                    <a:pt x="2281" y="532"/>
                    <a:pt x="2281" y="532"/>
                    <a:pt x="2281" y="532"/>
                  </a:cubicBezTo>
                  <a:cubicBezTo>
                    <a:pt x="2281" y="549"/>
                    <a:pt x="2281" y="549"/>
                    <a:pt x="2281" y="549"/>
                  </a:cubicBezTo>
                  <a:cubicBezTo>
                    <a:pt x="2265" y="549"/>
                    <a:pt x="2265" y="549"/>
                    <a:pt x="2265" y="549"/>
                  </a:cubicBezTo>
                  <a:cubicBezTo>
                    <a:pt x="2265" y="532"/>
                    <a:pt x="2265" y="532"/>
                    <a:pt x="2265" y="532"/>
                  </a:cubicBezTo>
                  <a:close/>
                  <a:moveTo>
                    <a:pt x="2265" y="565"/>
                  </a:moveTo>
                  <a:cubicBezTo>
                    <a:pt x="2281" y="565"/>
                    <a:pt x="2281" y="565"/>
                    <a:pt x="2281" y="565"/>
                  </a:cubicBezTo>
                  <a:cubicBezTo>
                    <a:pt x="2281" y="581"/>
                    <a:pt x="2281" y="581"/>
                    <a:pt x="2281" y="581"/>
                  </a:cubicBezTo>
                  <a:cubicBezTo>
                    <a:pt x="2265" y="581"/>
                    <a:pt x="2265" y="581"/>
                    <a:pt x="2265" y="581"/>
                  </a:cubicBezTo>
                  <a:cubicBezTo>
                    <a:pt x="2265" y="565"/>
                    <a:pt x="2265" y="565"/>
                    <a:pt x="2265" y="565"/>
                  </a:cubicBezTo>
                  <a:close/>
                  <a:moveTo>
                    <a:pt x="2265" y="598"/>
                  </a:moveTo>
                  <a:cubicBezTo>
                    <a:pt x="2281" y="598"/>
                    <a:pt x="2281" y="598"/>
                    <a:pt x="2281" y="598"/>
                  </a:cubicBezTo>
                  <a:cubicBezTo>
                    <a:pt x="2281" y="614"/>
                    <a:pt x="2281" y="614"/>
                    <a:pt x="2281" y="614"/>
                  </a:cubicBezTo>
                  <a:cubicBezTo>
                    <a:pt x="2265" y="614"/>
                    <a:pt x="2265" y="614"/>
                    <a:pt x="2265" y="614"/>
                  </a:cubicBezTo>
                  <a:cubicBezTo>
                    <a:pt x="2265" y="598"/>
                    <a:pt x="2265" y="598"/>
                    <a:pt x="2265" y="598"/>
                  </a:cubicBezTo>
                  <a:close/>
                  <a:moveTo>
                    <a:pt x="2265" y="630"/>
                  </a:moveTo>
                  <a:cubicBezTo>
                    <a:pt x="2281" y="630"/>
                    <a:pt x="2281" y="630"/>
                    <a:pt x="2281" y="630"/>
                  </a:cubicBezTo>
                  <a:cubicBezTo>
                    <a:pt x="2281" y="646"/>
                    <a:pt x="2281" y="646"/>
                    <a:pt x="2281" y="646"/>
                  </a:cubicBezTo>
                  <a:cubicBezTo>
                    <a:pt x="2265" y="646"/>
                    <a:pt x="2265" y="646"/>
                    <a:pt x="2265" y="646"/>
                  </a:cubicBezTo>
                  <a:cubicBezTo>
                    <a:pt x="2265" y="630"/>
                    <a:pt x="2265" y="630"/>
                    <a:pt x="2265" y="630"/>
                  </a:cubicBezTo>
                  <a:close/>
                  <a:moveTo>
                    <a:pt x="2265" y="663"/>
                  </a:moveTo>
                  <a:cubicBezTo>
                    <a:pt x="2281" y="663"/>
                    <a:pt x="2281" y="663"/>
                    <a:pt x="2281" y="663"/>
                  </a:cubicBezTo>
                  <a:cubicBezTo>
                    <a:pt x="2281" y="679"/>
                    <a:pt x="2281" y="679"/>
                    <a:pt x="2281" y="679"/>
                  </a:cubicBezTo>
                  <a:cubicBezTo>
                    <a:pt x="2265" y="679"/>
                    <a:pt x="2265" y="679"/>
                    <a:pt x="2265" y="679"/>
                  </a:cubicBezTo>
                  <a:cubicBezTo>
                    <a:pt x="2265" y="663"/>
                    <a:pt x="2265" y="663"/>
                    <a:pt x="2265" y="663"/>
                  </a:cubicBezTo>
                  <a:close/>
                  <a:moveTo>
                    <a:pt x="2265" y="695"/>
                  </a:moveTo>
                  <a:cubicBezTo>
                    <a:pt x="2281" y="695"/>
                    <a:pt x="2281" y="695"/>
                    <a:pt x="2281" y="695"/>
                  </a:cubicBezTo>
                  <a:cubicBezTo>
                    <a:pt x="2281" y="712"/>
                    <a:pt x="2281" y="712"/>
                    <a:pt x="2281" y="712"/>
                  </a:cubicBezTo>
                  <a:cubicBezTo>
                    <a:pt x="2265" y="712"/>
                    <a:pt x="2265" y="712"/>
                    <a:pt x="2265" y="712"/>
                  </a:cubicBezTo>
                  <a:cubicBezTo>
                    <a:pt x="2265" y="695"/>
                    <a:pt x="2265" y="695"/>
                    <a:pt x="2265" y="695"/>
                  </a:cubicBezTo>
                  <a:close/>
                  <a:moveTo>
                    <a:pt x="2265" y="728"/>
                  </a:moveTo>
                  <a:cubicBezTo>
                    <a:pt x="2281" y="728"/>
                    <a:pt x="2281" y="728"/>
                    <a:pt x="2281" y="728"/>
                  </a:cubicBezTo>
                  <a:cubicBezTo>
                    <a:pt x="2281" y="744"/>
                    <a:pt x="2281" y="744"/>
                    <a:pt x="2281" y="744"/>
                  </a:cubicBezTo>
                  <a:cubicBezTo>
                    <a:pt x="2265" y="744"/>
                    <a:pt x="2265" y="744"/>
                    <a:pt x="2265" y="744"/>
                  </a:cubicBezTo>
                  <a:cubicBezTo>
                    <a:pt x="2265" y="728"/>
                    <a:pt x="2265" y="728"/>
                    <a:pt x="2265" y="728"/>
                  </a:cubicBezTo>
                  <a:close/>
                  <a:moveTo>
                    <a:pt x="2265" y="761"/>
                  </a:moveTo>
                  <a:cubicBezTo>
                    <a:pt x="2281" y="761"/>
                    <a:pt x="2281" y="761"/>
                    <a:pt x="2281" y="761"/>
                  </a:cubicBezTo>
                  <a:cubicBezTo>
                    <a:pt x="2281" y="777"/>
                    <a:pt x="2281" y="777"/>
                    <a:pt x="2281" y="777"/>
                  </a:cubicBezTo>
                  <a:cubicBezTo>
                    <a:pt x="2265" y="777"/>
                    <a:pt x="2265" y="777"/>
                    <a:pt x="2265" y="777"/>
                  </a:cubicBezTo>
                  <a:cubicBezTo>
                    <a:pt x="2265" y="761"/>
                    <a:pt x="2265" y="761"/>
                    <a:pt x="2265" y="761"/>
                  </a:cubicBezTo>
                  <a:close/>
                  <a:moveTo>
                    <a:pt x="2265" y="793"/>
                  </a:moveTo>
                  <a:cubicBezTo>
                    <a:pt x="2281" y="793"/>
                    <a:pt x="2281" y="793"/>
                    <a:pt x="2281" y="793"/>
                  </a:cubicBezTo>
                  <a:cubicBezTo>
                    <a:pt x="2281" y="810"/>
                    <a:pt x="2281" y="810"/>
                    <a:pt x="2281" y="810"/>
                  </a:cubicBezTo>
                  <a:cubicBezTo>
                    <a:pt x="2265" y="810"/>
                    <a:pt x="2265" y="810"/>
                    <a:pt x="2265" y="810"/>
                  </a:cubicBezTo>
                  <a:cubicBezTo>
                    <a:pt x="2265" y="793"/>
                    <a:pt x="2265" y="793"/>
                    <a:pt x="2265" y="793"/>
                  </a:cubicBezTo>
                  <a:close/>
                  <a:moveTo>
                    <a:pt x="2265" y="826"/>
                  </a:moveTo>
                  <a:cubicBezTo>
                    <a:pt x="2281" y="826"/>
                    <a:pt x="2281" y="826"/>
                    <a:pt x="2281" y="826"/>
                  </a:cubicBezTo>
                  <a:cubicBezTo>
                    <a:pt x="2281" y="842"/>
                    <a:pt x="2281" y="842"/>
                    <a:pt x="2281" y="842"/>
                  </a:cubicBezTo>
                  <a:cubicBezTo>
                    <a:pt x="2265" y="842"/>
                    <a:pt x="2265" y="842"/>
                    <a:pt x="2265" y="842"/>
                  </a:cubicBezTo>
                  <a:cubicBezTo>
                    <a:pt x="2265" y="826"/>
                    <a:pt x="2265" y="826"/>
                    <a:pt x="2265" y="826"/>
                  </a:cubicBezTo>
                  <a:close/>
                  <a:moveTo>
                    <a:pt x="2265" y="859"/>
                  </a:moveTo>
                  <a:cubicBezTo>
                    <a:pt x="2281" y="859"/>
                    <a:pt x="2281" y="859"/>
                    <a:pt x="2281" y="859"/>
                  </a:cubicBezTo>
                  <a:cubicBezTo>
                    <a:pt x="2281" y="875"/>
                    <a:pt x="2281" y="875"/>
                    <a:pt x="2281" y="875"/>
                  </a:cubicBezTo>
                  <a:cubicBezTo>
                    <a:pt x="2265" y="875"/>
                    <a:pt x="2265" y="875"/>
                    <a:pt x="2265" y="875"/>
                  </a:cubicBezTo>
                  <a:cubicBezTo>
                    <a:pt x="2265" y="859"/>
                    <a:pt x="2265" y="859"/>
                    <a:pt x="2265" y="859"/>
                  </a:cubicBezTo>
                  <a:close/>
                  <a:moveTo>
                    <a:pt x="2265" y="891"/>
                  </a:moveTo>
                  <a:cubicBezTo>
                    <a:pt x="2281" y="891"/>
                    <a:pt x="2281" y="891"/>
                    <a:pt x="2281" y="891"/>
                  </a:cubicBezTo>
                  <a:cubicBezTo>
                    <a:pt x="2281" y="908"/>
                    <a:pt x="2281" y="908"/>
                    <a:pt x="2281" y="908"/>
                  </a:cubicBezTo>
                  <a:cubicBezTo>
                    <a:pt x="2265" y="908"/>
                    <a:pt x="2265" y="908"/>
                    <a:pt x="2265" y="908"/>
                  </a:cubicBezTo>
                  <a:cubicBezTo>
                    <a:pt x="2265" y="891"/>
                    <a:pt x="2265" y="891"/>
                    <a:pt x="2265" y="891"/>
                  </a:cubicBezTo>
                  <a:close/>
                  <a:moveTo>
                    <a:pt x="2259" y="902"/>
                  </a:moveTo>
                  <a:cubicBezTo>
                    <a:pt x="2259" y="918"/>
                    <a:pt x="2259" y="918"/>
                    <a:pt x="2259" y="918"/>
                  </a:cubicBezTo>
                  <a:cubicBezTo>
                    <a:pt x="2243" y="918"/>
                    <a:pt x="2243" y="918"/>
                    <a:pt x="2243" y="918"/>
                  </a:cubicBezTo>
                  <a:cubicBezTo>
                    <a:pt x="2243" y="902"/>
                    <a:pt x="2243" y="902"/>
                    <a:pt x="2243" y="902"/>
                  </a:cubicBezTo>
                  <a:cubicBezTo>
                    <a:pt x="2259" y="902"/>
                    <a:pt x="2259" y="902"/>
                    <a:pt x="2259" y="902"/>
                  </a:cubicBezTo>
                  <a:close/>
                  <a:moveTo>
                    <a:pt x="2227" y="902"/>
                  </a:moveTo>
                  <a:cubicBezTo>
                    <a:pt x="2227" y="918"/>
                    <a:pt x="2227" y="918"/>
                    <a:pt x="2227" y="918"/>
                  </a:cubicBezTo>
                  <a:cubicBezTo>
                    <a:pt x="2210" y="918"/>
                    <a:pt x="2210" y="918"/>
                    <a:pt x="2210" y="918"/>
                  </a:cubicBezTo>
                  <a:cubicBezTo>
                    <a:pt x="2210" y="902"/>
                    <a:pt x="2210" y="902"/>
                    <a:pt x="2210" y="902"/>
                  </a:cubicBezTo>
                  <a:cubicBezTo>
                    <a:pt x="2227" y="902"/>
                    <a:pt x="2227" y="902"/>
                    <a:pt x="2227" y="902"/>
                  </a:cubicBezTo>
                  <a:close/>
                  <a:moveTo>
                    <a:pt x="2194" y="902"/>
                  </a:moveTo>
                  <a:cubicBezTo>
                    <a:pt x="2194" y="918"/>
                    <a:pt x="2194" y="918"/>
                    <a:pt x="2194" y="918"/>
                  </a:cubicBezTo>
                  <a:cubicBezTo>
                    <a:pt x="2178" y="918"/>
                    <a:pt x="2178" y="918"/>
                    <a:pt x="2178" y="918"/>
                  </a:cubicBezTo>
                  <a:cubicBezTo>
                    <a:pt x="2178" y="902"/>
                    <a:pt x="2178" y="902"/>
                    <a:pt x="2178" y="902"/>
                  </a:cubicBezTo>
                  <a:cubicBezTo>
                    <a:pt x="2194" y="902"/>
                    <a:pt x="2194" y="902"/>
                    <a:pt x="2194" y="902"/>
                  </a:cubicBezTo>
                  <a:close/>
                  <a:moveTo>
                    <a:pt x="2161" y="902"/>
                  </a:moveTo>
                  <a:cubicBezTo>
                    <a:pt x="2161" y="918"/>
                    <a:pt x="2161" y="918"/>
                    <a:pt x="2161" y="918"/>
                  </a:cubicBezTo>
                  <a:cubicBezTo>
                    <a:pt x="2145" y="918"/>
                    <a:pt x="2145" y="918"/>
                    <a:pt x="2145" y="918"/>
                  </a:cubicBezTo>
                  <a:cubicBezTo>
                    <a:pt x="2145" y="902"/>
                    <a:pt x="2145" y="902"/>
                    <a:pt x="2145" y="902"/>
                  </a:cubicBezTo>
                  <a:cubicBezTo>
                    <a:pt x="2161" y="902"/>
                    <a:pt x="2161" y="902"/>
                    <a:pt x="2161" y="902"/>
                  </a:cubicBezTo>
                  <a:close/>
                  <a:moveTo>
                    <a:pt x="2129" y="902"/>
                  </a:moveTo>
                  <a:cubicBezTo>
                    <a:pt x="2129" y="918"/>
                    <a:pt x="2129" y="918"/>
                    <a:pt x="2129" y="918"/>
                  </a:cubicBezTo>
                  <a:cubicBezTo>
                    <a:pt x="2112" y="918"/>
                    <a:pt x="2112" y="918"/>
                    <a:pt x="2112" y="918"/>
                  </a:cubicBezTo>
                  <a:cubicBezTo>
                    <a:pt x="2112" y="902"/>
                    <a:pt x="2112" y="902"/>
                    <a:pt x="2112" y="902"/>
                  </a:cubicBezTo>
                  <a:cubicBezTo>
                    <a:pt x="2129" y="902"/>
                    <a:pt x="2129" y="902"/>
                    <a:pt x="2129" y="902"/>
                  </a:cubicBezTo>
                  <a:close/>
                  <a:moveTo>
                    <a:pt x="2096" y="902"/>
                  </a:moveTo>
                  <a:cubicBezTo>
                    <a:pt x="2096" y="918"/>
                    <a:pt x="2096" y="918"/>
                    <a:pt x="2096" y="918"/>
                  </a:cubicBezTo>
                  <a:cubicBezTo>
                    <a:pt x="2080" y="918"/>
                    <a:pt x="2080" y="918"/>
                    <a:pt x="2080" y="918"/>
                  </a:cubicBezTo>
                  <a:cubicBezTo>
                    <a:pt x="2080" y="902"/>
                    <a:pt x="2080" y="902"/>
                    <a:pt x="2080" y="902"/>
                  </a:cubicBezTo>
                  <a:cubicBezTo>
                    <a:pt x="2096" y="902"/>
                    <a:pt x="2096" y="902"/>
                    <a:pt x="2096" y="902"/>
                  </a:cubicBezTo>
                  <a:close/>
                  <a:moveTo>
                    <a:pt x="2063" y="902"/>
                  </a:moveTo>
                  <a:cubicBezTo>
                    <a:pt x="2063" y="918"/>
                    <a:pt x="2063" y="918"/>
                    <a:pt x="2063" y="918"/>
                  </a:cubicBezTo>
                  <a:cubicBezTo>
                    <a:pt x="2047" y="918"/>
                    <a:pt x="2047" y="918"/>
                    <a:pt x="2047" y="918"/>
                  </a:cubicBezTo>
                  <a:cubicBezTo>
                    <a:pt x="2047" y="902"/>
                    <a:pt x="2047" y="902"/>
                    <a:pt x="2047" y="902"/>
                  </a:cubicBezTo>
                  <a:cubicBezTo>
                    <a:pt x="2063" y="902"/>
                    <a:pt x="2063" y="902"/>
                    <a:pt x="2063" y="902"/>
                  </a:cubicBezTo>
                  <a:close/>
                  <a:moveTo>
                    <a:pt x="2031" y="902"/>
                  </a:moveTo>
                  <a:cubicBezTo>
                    <a:pt x="2031" y="918"/>
                    <a:pt x="2031" y="918"/>
                    <a:pt x="2031" y="918"/>
                  </a:cubicBezTo>
                  <a:cubicBezTo>
                    <a:pt x="2014" y="918"/>
                    <a:pt x="2014" y="918"/>
                    <a:pt x="2014" y="918"/>
                  </a:cubicBezTo>
                  <a:cubicBezTo>
                    <a:pt x="2014" y="902"/>
                    <a:pt x="2014" y="902"/>
                    <a:pt x="2014" y="902"/>
                  </a:cubicBezTo>
                  <a:cubicBezTo>
                    <a:pt x="2031" y="902"/>
                    <a:pt x="2031" y="902"/>
                    <a:pt x="2031" y="902"/>
                  </a:cubicBezTo>
                  <a:close/>
                  <a:moveTo>
                    <a:pt x="1998" y="902"/>
                  </a:moveTo>
                  <a:cubicBezTo>
                    <a:pt x="1998" y="918"/>
                    <a:pt x="1998" y="918"/>
                    <a:pt x="1998" y="918"/>
                  </a:cubicBezTo>
                  <a:cubicBezTo>
                    <a:pt x="1982" y="918"/>
                    <a:pt x="1982" y="918"/>
                    <a:pt x="1982" y="918"/>
                  </a:cubicBezTo>
                  <a:cubicBezTo>
                    <a:pt x="1982" y="902"/>
                    <a:pt x="1982" y="902"/>
                    <a:pt x="1982" y="902"/>
                  </a:cubicBezTo>
                  <a:cubicBezTo>
                    <a:pt x="1998" y="902"/>
                    <a:pt x="1998" y="902"/>
                    <a:pt x="1998" y="902"/>
                  </a:cubicBezTo>
                  <a:close/>
                  <a:moveTo>
                    <a:pt x="1966" y="902"/>
                  </a:moveTo>
                  <a:cubicBezTo>
                    <a:pt x="1966" y="918"/>
                    <a:pt x="1966" y="918"/>
                    <a:pt x="1966" y="918"/>
                  </a:cubicBezTo>
                  <a:cubicBezTo>
                    <a:pt x="1949" y="918"/>
                    <a:pt x="1949" y="918"/>
                    <a:pt x="1949" y="918"/>
                  </a:cubicBezTo>
                  <a:cubicBezTo>
                    <a:pt x="1949" y="902"/>
                    <a:pt x="1949" y="902"/>
                    <a:pt x="1949" y="902"/>
                  </a:cubicBezTo>
                  <a:cubicBezTo>
                    <a:pt x="1966" y="902"/>
                    <a:pt x="1966" y="902"/>
                    <a:pt x="1966" y="902"/>
                  </a:cubicBezTo>
                  <a:close/>
                  <a:moveTo>
                    <a:pt x="1933" y="902"/>
                  </a:moveTo>
                  <a:cubicBezTo>
                    <a:pt x="1933" y="918"/>
                    <a:pt x="1933" y="918"/>
                    <a:pt x="1933" y="918"/>
                  </a:cubicBezTo>
                  <a:cubicBezTo>
                    <a:pt x="1917" y="918"/>
                    <a:pt x="1917" y="918"/>
                    <a:pt x="1917" y="918"/>
                  </a:cubicBezTo>
                  <a:cubicBezTo>
                    <a:pt x="1917" y="902"/>
                    <a:pt x="1917" y="902"/>
                    <a:pt x="1917" y="902"/>
                  </a:cubicBezTo>
                  <a:cubicBezTo>
                    <a:pt x="1933" y="902"/>
                    <a:pt x="1933" y="902"/>
                    <a:pt x="1933" y="902"/>
                  </a:cubicBezTo>
                  <a:close/>
                  <a:moveTo>
                    <a:pt x="1900" y="902"/>
                  </a:moveTo>
                  <a:cubicBezTo>
                    <a:pt x="1900" y="918"/>
                    <a:pt x="1900" y="918"/>
                    <a:pt x="1900" y="918"/>
                  </a:cubicBezTo>
                  <a:cubicBezTo>
                    <a:pt x="1884" y="918"/>
                    <a:pt x="1884" y="918"/>
                    <a:pt x="1884" y="918"/>
                  </a:cubicBezTo>
                  <a:cubicBezTo>
                    <a:pt x="1884" y="902"/>
                    <a:pt x="1884" y="902"/>
                    <a:pt x="1884" y="902"/>
                  </a:cubicBezTo>
                  <a:cubicBezTo>
                    <a:pt x="1900" y="902"/>
                    <a:pt x="1900" y="902"/>
                    <a:pt x="1900" y="902"/>
                  </a:cubicBezTo>
                  <a:close/>
                  <a:moveTo>
                    <a:pt x="1868" y="902"/>
                  </a:moveTo>
                  <a:cubicBezTo>
                    <a:pt x="1868" y="918"/>
                    <a:pt x="1868" y="918"/>
                    <a:pt x="1868" y="918"/>
                  </a:cubicBezTo>
                  <a:cubicBezTo>
                    <a:pt x="1851" y="918"/>
                    <a:pt x="1851" y="918"/>
                    <a:pt x="1851" y="918"/>
                  </a:cubicBezTo>
                  <a:cubicBezTo>
                    <a:pt x="1851" y="902"/>
                    <a:pt x="1851" y="902"/>
                    <a:pt x="1851" y="902"/>
                  </a:cubicBezTo>
                  <a:cubicBezTo>
                    <a:pt x="1868" y="902"/>
                    <a:pt x="1868" y="902"/>
                    <a:pt x="1868" y="902"/>
                  </a:cubicBezTo>
                  <a:close/>
                  <a:moveTo>
                    <a:pt x="1835" y="902"/>
                  </a:moveTo>
                  <a:cubicBezTo>
                    <a:pt x="1840" y="902"/>
                    <a:pt x="1840" y="902"/>
                    <a:pt x="1840" y="902"/>
                  </a:cubicBezTo>
                  <a:cubicBezTo>
                    <a:pt x="1840" y="910"/>
                    <a:pt x="1840" y="910"/>
                    <a:pt x="1840" y="910"/>
                  </a:cubicBezTo>
                  <a:cubicBezTo>
                    <a:pt x="1840" y="923"/>
                    <a:pt x="1840" y="923"/>
                    <a:pt x="1840" y="923"/>
                  </a:cubicBezTo>
                  <a:cubicBezTo>
                    <a:pt x="1824" y="923"/>
                    <a:pt x="1824" y="923"/>
                    <a:pt x="1824" y="923"/>
                  </a:cubicBezTo>
                  <a:cubicBezTo>
                    <a:pt x="1824" y="910"/>
                    <a:pt x="1824" y="910"/>
                    <a:pt x="1824" y="910"/>
                  </a:cubicBezTo>
                  <a:cubicBezTo>
                    <a:pt x="1824" y="902"/>
                    <a:pt x="1824" y="902"/>
                    <a:pt x="1824" y="902"/>
                  </a:cubicBezTo>
                  <a:cubicBezTo>
                    <a:pt x="1832" y="902"/>
                    <a:pt x="1832" y="902"/>
                    <a:pt x="1832" y="902"/>
                  </a:cubicBezTo>
                  <a:cubicBezTo>
                    <a:pt x="1835" y="902"/>
                    <a:pt x="1835" y="902"/>
                    <a:pt x="1835" y="902"/>
                  </a:cubicBezTo>
                  <a:close/>
                  <a:moveTo>
                    <a:pt x="1824" y="939"/>
                  </a:moveTo>
                  <a:cubicBezTo>
                    <a:pt x="1840" y="939"/>
                    <a:pt x="1840" y="939"/>
                    <a:pt x="1840" y="939"/>
                  </a:cubicBezTo>
                  <a:cubicBezTo>
                    <a:pt x="1840" y="956"/>
                    <a:pt x="1840" y="956"/>
                    <a:pt x="1840" y="956"/>
                  </a:cubicBezTo>
                  <a:cubicBezTo>
                    <a:pt x="1824" y="956"/>
                    <a:pt x="1824" y="956"/>
                    <a:pt x="1824" y="956"/>
                  </a:cubicBezTo>
                  <a:cubicBezTo>
                    <a:pt x="1824" y="939"/>
                    <a:pt x="1824" y="939"/>
                    <a:pt x="1824" y="939"/>
                  </a:cubicBezTo>
                  <a:close/>
                  <a:moveTo>
                    <a:pt x="1824" y="972"/>
                  </a:moveTo>
                  <a:cubicBezTo>
                    <a:pt x="1840" y="972"/>
                    <a:pt x="1840" y="972"/>
                    <a:pt x="1840" y="972"/>
                  </a:cubicBezTo>
                  <a:cubicBezTo>
                    <a:pt x="1840" y="988"/>
                    <a:pt x="1840" y="988"/>
                    <a:pt x="1840" y="988"/>
                  </a:cubicBezTo>
                  <a:cubicBezTo>
                    <a:pt x="1824" y="988"/>
                    <a:pt x="1824" y="988"/>
                    <a:pt x="1824" y="988"/>
                  </a:cubicBezTo>
                  <a:cubicBezTo>
                    <a:pt x="1824" y="972"/>
                    <a:pt x="1824" y="972"/>
                    <a:pt x="1824" y="972"/>
                  </a:cubicBezTo>
                  <a:close/>
                  <a:moveTo>
                    <a:pt x="1824" y="1005"/>
                  </a:moveTo>
                  <a:cubicBezTo>
                    <a:pt x="1840" y="1005"/>
                    <a:pt x="1840" y="1005"/>
                    <a:pt x="1840" y="1005"/>
                  </a:cubicBezTo>
                  <a:cubicBezTo>
                    <a:pt x="1840" y="1021"/>
                    <a:pt x="1840" y="1021"/>
                    <a:pt x="1840" y="1021"/>
                  </a:cubicBezTo>
                  <a:cubicBezTo>
                    <a:pt x="1824" y="1021"/>
                    <a:pt x="1824" y="1021"/>
                    <a:pt x="1824" y="1021"/>
                  </a:cubicBezTo>
                  <a:cubicBezTo>
                    <a:pt x="1824" y="1005"/>
                    <a:pt x="1824" y="1005"/>
                    <a:pt x="1824" y="1005"/>
                  </a:cubicBezTo>
                  <a:close/>
                  <a:moveTo>
                    <a:pt x="1824" y="1037"/>
                  </a:moveTo>
                  <a:cubicBezTo>
                    <a:pt x="1840" y="1037"/>
                    <a:pt x="1840" y="1037"/>
                    <a:pt x="1840" y="1037"/>
                  </a:cubicBezTo>
                  <a:cubicBezTo>
                    <a:pt x="1840" y="1054"/>
                    <a:pt x="1840" y="1054"/>
                    <a:pt x="1840" y="1054"/>
                  </a:cubicBezTo>
                  <a:cubicBezTo>
                    <a:pt x="1824" y="1054"/>
                    <a:pt x="1824" y="1054"/>
                    <a:pt x="1824" y="1054"/>
                  </a:cubicBezTo>
                  <a:cubicBezTo>
                    <a:pt x="1824" y="1037"/>
                    <a:pt x="1824" y="1037"/>
                    <a:pt x="1824" y="1037"/>
                  </a:cubicBezTo>
                  <a:close/>
                  <a:moveTo>
                    <a:pt x="1824" y="1070"/>
                  </a:moveTo>
                  <a:cubicBezTo>
                    <a:pt x="1840" y="1070"/>
                    <a:pt x="1840" y="1070"/>
                    <a:pt x="1840" y="1070"/>
                  </a:cubicBezTo>
                  <a:cubicBezTo>
                    <a:pt x="1840" y="1086"/>
                    <a:pt x="1840" y="1086"/>
                    <a:pt x="1840" y="1086"/>
                  </a:cubicBezTo>
                  <a:cubicBezTo>
                    <a:pt x="1824" y="1086"/>
                    <a:pt x="1824" y="1086"/>
                    <a:pt x="1824" y="1086"/>
                  </a:cubicBezTo>
                  <a:cubicBezTo>
                    <a:pt x="1824" y="1070"/>
                    <a:pt x="1824" y="1070"/>
                    <a:pt x="1824" y="1070"/>
                  </a:cubicBezTo>
                  <a:close/>
                  <a:moveTo>
                    <a:pt x="1824" y="1103"/>
                  </a:moveTo>
                  <a:cubicBezTo>
                    <a:pt x="1840" y="1103"/>
                    <a:pt x="1840" y="1103"/>
                    <a:pt x="1840" y="1103"/>
                  </a:cubicBezTo>
                  <a:cubicBezTo>
                    <a:pt x="1840" y="1119"/>
                    <a:pt x="1840" y="1119"/>
                    <a:pt x="1840" y="1119"/>
                  </a:cubicBezTo>
                  <a:cubicBezTo>
                    <a:pt x="1824" y="1119"/>
                    <a:pt x="1824" y="1119"/>
                    <a:pt x="1824" y="1119"/>
                  </a:cubicBezTo>
                  <a:cubicBezTo>
                    <a:pt x="1824" y="1103"/>
                    <a:pt x="1824" y="1103"/>
                    <a:pt x="1824" y="1103"/>
                  </a:cubicBezTo>
                  <a:close/>
                  <a:moveTo>
                    <a:pt x="1824" y="1135"/>
                  </a:moveTo>
                  <a:cubicBezTo>
                    <a:pt x="1840" y="1135"/>
                    <a:pt x="1840" y="1135"/>
                    <a:pt x="1840" y="1135"/>
                  </a:cubicBezTo>
                  <a:cubicBezTo>
                    <a:pt x="1840" y="1152"/>
                    <a:pt x="1840" y="1152"/>
                    <a:pt x="1840" y="1152"/>
                  </a:cubicBezTo>
                  <a:cubicBezTo>
                    <a:pt x="1824" y="1152"/>
                    <a:pt x="1824" y="1152"/>
                    <a:pt x="1824" y="1152"/>
                  </a:cubicBezTo>
                  <a:cubicBezTo>
                    <a:pt x="1824" y="1135"/>
                    <a:pt x="1824" y="1135"/>
                    <a:pt x="1824" y="1135"/>
                  </a:cubicBezTo>
                  <a:close/>
                  <a:moveTo>
                    <a:pt x="1824" y="1168"/>
                  </a:moveTo>
                  <a:cubicBezTo>
                    <a:pt x="1840" y="1168"/>
                    <a:pt x="1840" y="1168"/>
                    <a:pt x="1840" y="1168"/>
                  </a:cubicBezTo>
                  <a:cubicBezTo>
                    <a:pt x="1840" y="1184"/>
                    <a:pt x="1840" y="1184"/>
                    <a:pt x="1840" y="1184"/>
                  </a:cubicBezTo>
                  <a:cubicBezTo>
                    <a:pt x="1824" y="1184"/>
                    <a:pt x="1824" y="1184"/>
                    <a:pt x="1824" y="1184"/>
                  </a:cubicBezTo>
                  <a:cubicBezTo>
                    <a:pt x="1824" y="1168"/>
                    <a:pt x="1824" y="1168"/>
                    <a:pt x="1824" y="1168"/>
                  </a:cubicBezTo>
                  <a:close/>
                  <a:moveTo>
                    <a:pt x="1824" y="1201"/>
                  </a:moveTo>
                  <a:cubicBezTo>
                    <a:pt x="1840" y="1201"/>
                    <a:pt x="1840" y="1201"/>
                    <a:pt x="1840" y="1201"/>
                  </a:cubicBezTo>
                  <a:cubicBezTo>
                    <a:pt x="1840" y="1217"/>
                    <a:pt x="1840" y="1217"/>
                    <a:pt x="1840" y="1217"/>
                  </a:cubicBezTo>
                  <a:cubicBezTo>
                    <a:pt x="1824" y="1217"/>
                    <a:pt x="1824" y="1217"/>
                    <a:pt x="1824" y="1217"/>
                  </a:cubicBezTo>
                  <a:cubicBezTo>
                    <a:pt x="1824" y="1201"/>
                    <a:pt x="1824" y="1201"/>
                    <a:pt x="1824" y="1201"/>
                  </a:cubicBezTo>
                  <a:close/>
                  <a:moveTo>
                    <a:pt x="1824" y="1233"/>
                  </a:moveTo>
                  <a:cubicBezTo>
                    <a:pt x="1840" y="1233"/>
                    <a:pt x="1840" y="1233"/>
                    <a:pt x="1840" y="1233"/>
                  </a:cubicBezTo>
                  <a:cubicBezTo>
                    <a:pt x="1840" y="1250"/>
                    <a:pt x="1840" y="1250"/>
                    <a:pt x="1840" y="1250"/>
                  </a:cubicBezTo>
                  <a:cubicBezTo>
                    <a:pt x="1824" y="1250"/>
                    <a:pt x="1824" y="1250"/>
                    <a:pt x="1824" y="1250"/>
                  </a:cubicBezTo>
                  <a:cubicBezTo>
                    <a:pt x="1824" y="1233"/>
                    <a:pt x="1824" y="1233"/>
                    <a:pt x="1824" y="1233"/>
                  </a:cubicBezTo>
                  <a:close/>
                  <a:moveTo>
                    <a:pt x="1824" y="1266"/>
                  </a:moveTo>
                  <a:cubicBezTo>
                    <a:pt x="1840" y="1266"/>
                    <a:pt x="1840" y="1266"/>
                    <a:pt x="1840" y="1266"/>
                  </a:cubicBezTo>
                  <a:cubicBezTo>
                    <a:pt x="1840" y="1282"/>
                    <a:pt x="1840" y="1282"/>
                    <a:pt x="1840" y="1282"/>
                  </a:cubicBezTo>
                  <a:cubicBezTo>
                    <a:pt x="1824" y="1282"/>
                    <a:pt x="1824" y="1282"/>
                    <a:pt x="1824" y="1282"/>
                  </a:cubicBezTo>
                  <a:cubicBezTo>
                    <a:pt x="1824" y="1266"/>
                    <a:pt x="1824" y="1266"/>
                    <a:pt x="1824" y="1266"/>
                  </a:cubicBezTo>
                  <a:close/>
                  <a:moveTo>
                    <a:pt x="1824" y="1299"/>
                  </a:moveTo>
                  <a:cubicBezTo>
                    <a:pt x="1840" y="1299"/>
                    <a:pt x="1840" y="1299"/>
                    <a:pt x="1840" y="1299"/>
                  </a:cubicBezTo>
                  <a:cubicBezTo>
                    <a:pt x="1840" y="1315"/>
                    <a:pt x="1840" y="1315"/>
                    <a:pt x="1840" y="1315"/>
                  </a:cubicBezTo>
                  <a:cubicBezTo>
                    <a:pt x="1824" y="1315"/>
                    <a:pt x="1824" y="1315"/>
                    <a:pt x="1824" y="1315"/>
                  </a:cubicBezTo>
                  <a:cubicBezTo>
                    <a:pt x="1824" y="1299"/>
                    <a:pt x="1824" y="1299"/>
                    <a:pt x="1824" y="1299"/>
                  </a:cubicBezTo>
                  <a:close/>
                  <a:moveTo>
                    <a:pt x="1824" y="1331"/>
                  </a:moveTo>
                  <a:cubicBezTo>
                    <a:pt x="1840" y="1331"/>
                    <a:pt x="1840" y="1331"/>
                    <a:pt x="1840" y="1331"/>
                  </a:cubicBezTo>
                  <a:cubicBezTo>
                    <a:pt x="1840" y="1347"/>
                    <a:pt x="1840" y="1347"/>
                    <a:pt x="1840" y="1347"/>
                  </a:cubicBezTo>
                  <a:cubicBezTo>
                    <a:pt x="1824" y="1347"/>
                    <a:pt x="1824" y="1347"/>
                    <a:pt x="1824" y="1347"/>
                  </a:cubicBezTo>
                  <a:cubicBezTo>
                    <a:pt x="1824" y="1331"/>
                    <a:pt x="1824" y="1331"/>
                    <a:pt x="1824" y="1331"/>
                  </a:cubicBezTo>
                  <a:close/>
                  <a:moveTo>
                    <a:pt x="1824" y="1364"/>
                  </a:moveTo>
                  <a:cubicBezTo>
                    <a:pt x="1840" y="1364"/>
                    <a:pt x="1840" y="1364"/>
                    <a:pt x="1840" y="1364"/>
                  </a:cubicBezTo>
                  <a:cubicBezTo>
                    <a:pt x="1840" y="1380"/>
                    <a:pt x="1840" y="1380"/>
                    <a:pt x="1840" y="1380"/>
                  </a:cubicBezTo>
                  <a:cubicBezTo>
                    <a:pt x="1824" y="1380"/>
                    <a:pt x="1824" y="1380"/>
                    <a:pt x="1824" y="1380"/>
                  </a:cubicBezTo>
                  <a:cubicBezTo>
                    <a:pt x="1824" y="1364"/>
                    <a:pt x="1824" y="1364"/>
                    <a:pt x="1824" y="1364"/>
                  </a:cubicBezTo>
                  <a:close/>
                  <a:moveTo>
                    <a:pt x="1824" y="1396"/>
                  </a:moveTo>
                  <a:cubicBezTo>
                    <a:pt x="1840" y="1396"/>
                    <a:pt x="1840" y="1396"/>
                    <a:pt x="1840" y="1396"/>
                  </a:cubicBezTo>
                  <a:cubicBezTo>
                    <a:pt x="1840" y="1413"/>
                    <a:pt x="1840" y="1413"/>
                    <a:pt x="1840" y="1413"/>
                  </a:cubicBezTo>
                  <a:cubicBezTo>
                    <a:pt x="1824" y="1413"/>
                    <a:pt x="1824" y="1413"/>
                    <a:pt x="1824" y="1413"/>
                  </a:cubicBezTo>
                  <a:cubicBezTo>
                    <a:pt x="1824" y="1396"/>
                    <a:pt x="1824" y="1396"/>
                    <a:pt x="1824" y="1396"/>
                  </a:cubicBezTo>
                  <a:close/>
                  <a:moveTo>
                    <a:pt x="1824" y="1429"/>
                  </a:moveTo>
                  <a:cubicBezTo>
                    <a:pt x="1840" y="1429"/>
                    <a:pt x="1840" y="1429"/>
                    <a:pt x="1840" y="1429"/>
                  </a:cubicBezTo>
                  <a:cubicBezTo>
                    <a:pt x="1840" y="1445"/>
                    <a:pt x="1840" y="1445"/>
                    <a:pt x="1840" y="1445"/>
                  </a:cubicBezTo>
                  <a:cubicBezTo>
                    <a:pt x="1824" y="1445"/>
                    <a:pt x="1824" y="1445"/>
                    <a:pt x="1824" y="1445"/>
                  </a:cubicBezTo>
                  <a:cubicBezTo>
                    <a:pt x="1824" y="1429"/>
                    <a:pt x="1824" y="1429"/>
                    <a:pt x="1824" y="1429"/>
                  </a:cubicBezTo>
                  <a:close/>
                  <a:moveTo>
                    <a:pt x="1824" y="1462"/>
                  </a:moveTo>
                  <a:cubicBezTo>
                    <a:pt x="1840" y="1462"/>
                    <a:pt x="1840" y="1462"/>
                    <a:pt x="1840" y="1462"/>
                  </a:cubicBezTo>
                  <a:cubicBezTo>
                    <a:pt x="1840" y="1478"/>
                    <a:pt x="1840" y="1478"/>
                    <a:pt x="1840" y="1478"/>
                  </a:cubicBezTo>
                  <a:cubicBezTo>
                    <a:pt x="1824" y="1478"/>
                    <a:pt x="1824" y="1478"/>
                    <a:pt x="1824" y="1478"/>
                  </a:cubicBezTo>
                  <a:cubicBezTo>
                    <a:pt x="1824" y="1462"/>
                    <a:pt x="1824" y="1462"/>
                    <a:pt x="1824" y="1462"/>
                  </a:cubicBezTo>
                  <a:close/>
                  <a:moveTo>
                    <a:pt x="1707" y="160"/>
                  </a:moveTo>
                  <a:cubicBezTo>
                    <a:pt x="1723" y="160"/>
                    <a:pt x="1723" y="160"/>
                    <a:pt x="1723" y="160"/>
                  </a:cubicBezTo>
                  <a:cubicBezTo>
                    <a:pt x="1723" y="176"/>
                    <a:pt x="1723" y="176"/>
                    <a:pt x="1723" y="176"/>
                  </a:cubicBezTo>
                  <a:cubicBezTo>
                    <a:pt x="1707" y="176"/>
                    <a:pt x="1707" y="176"/>
                    <a:pt x="1707" y="176"/>
                  </a:cubicBezTo>
                  <a:cubicBezTo>
                    <a:pt x="1707" y="160"/>
                    <a:pt x="1707" y="160"/>
                    <a:pt x="1707" y="160"/>
                  </a:cubicBezTo>
                  <a:close/>
                  <a:moveTo>
                    <a:pt x="1707" y="193"/>
                  </a:moveTo>
                  <a:cubicBezTo>
                    <a:pt x="1723" y="193"/>
                    <a:pt x="1723" y="193"/>
                    <a:pt x="1723" y="193"/>
                  </a:cubicBezTo>
                  <a:cubicBezTo>
                    <a:pt x="1723" y="209"/>
                    <a:pt x="1723" y="209"/>
                    <a:pt x="1723" y="209"/>
                  </a:cubicBezTo>
                  <a:cubicBezTo>
                    <a:pt x="1707" y="209"/>
                    <a:pt x="1707" y="209"/>
                    <a:pt x="1707" y="209"/>
                  </a:cubicBezTo>
                  <a:cubicBezTo>
                    <a:pt x="1707" y="193"/>
                    <a:pt x="1707" y="193"/>
                    <a:pt x="1707" y="193"/>
                  </a:cubicBezTo>
                  <a:close/>
                  <a:moveTo>
                    <a:pt x="1707" y="225"/>
                  </a:moveTo>
                  <a:cubicBezTo>
                    <a:pt x="1723" y="225"/>
                    <a:pt x="1723" y="225"/>
                    <a:pt x="1723" y="225"/>
                  </a:cubicBezTo>
                  <a:cubicBezTo>
                    <a:pt x="1723" y="242"/>
                    <a:pt x="1723" y="242"/>
                    <a:pt x="1723" y="242"/>
                  </a:cubicBezTo>
                  <a:cubicBezTo>
                    <a:pt x="1707" y="242"/>
                    <a:pt x="1707" y="242"/>
                    <a:pt x="1707" y="242"/>
                  </a:cubicBezTo>
                  <a:cubicBezTo>
                    <a:pt x="1707" y="225"/>
                    <a:pt x="1707" y="225"/>
                    <a:pt x="1707" y="225"/>
                  </a:cubicBezTo>
                  <a:close/>
                  <a:moveTo>
                    <a:pt x="1707" y="258"/>
                  </a:moveTo>
                  <a:cubicBezTo>
                    <a:pt x="1723" y="258"/>
                    <a:pt x="1723" y="258"/>
                    <a:pt x="1723" y="258"/>
                  </a:cubicBezTo>
                  <a:cubicBezTo>
                    <a:pt x="1723" y="274"/>
                    <a:pt x="1723" y="274"/>
                    <a:pt x="1723" y="274"/>
                  </a:cubicBezTo>
                  <a:cubicBezTo>
                    <a:pt x="1707" y="274"/>
                    <a:pt x="1707" y="274"/>
                    <a:pt x="1707" y="274"/>
                  </a:cubicBezTo>
                  <a:cubicBezTo>
                    <a:pt x="1707" y="258"/>
                    <a:pt x="1707" y="258"/>
                    <a:pt x="1707" y="258"/>
                  </a:cubicBezTo>
                  <a:close/>
                  <a:moveTo>
                    <a:pt x="1707" y="291"/>
                  </a:moveTo>
                  <a:cubicBezTo>
                    <a:pt x="1723" y="291"/>
                    <a:pt x="1723" y="291"/>
                    <a:pt x="1723" y="291"/>
                  </a:cubicBezTo>
                  <a:cubicBezTo>
                    <a:pt x="1723" y="307"/>
                    <a:pt x="1723" y="307"/>
                    <a:pt x="1723" y="307"/>
                  </a:cubicBezTo>
                  <a:cubicBezTo>
                    <a:pt x="1707" y="307"/>
                    <a:pt x="1707" y="307"/>
                    <a:pt x="1707" y="307"/>
                  </a:cubicBezTo>
                  <a:cubicBezTo>
                    <a:pt x="1707" y="291"/>
                    <a:pt x="1707" y="291"/>
                    <a:pt x="1707" y="291"/>
                  </a:cubicBezTo>
                  <a:close/>
                  <a:moveTo>
                    <a:pt x="1707" y="323"/>
                  </a:moveTo>
                  <a:cubicBezTo>
                    <a:pt x="1723" y="323"/>
                    <a:pt x="1723" y="323"/>
                    <a:pt x="1723" y="323"/>
                  </a:cubicBezTo>
                  <a:cubicBezTo>
                    <a:pt x="1723" y="340"/>
                    <a:pt x="1723" y="340"/>
                    <a:pt x="1723" y="340"/>
                  </a:cubicBezTo>
                  <a:cubicBezTo>
                    <a:pt x="1707" y="340"/>
                    <a:pt x="1707" y="340"/>
                    <a:pt x="1707" y="340"/>
                  </a:cubicBezTo>
                  <a:cubicBezTo>
                    <a:pt x="1707" y="323"/>
                    <a:pt x="1707" y="323"/>
                    <a:pt x="1707" y="323"/>
                  </a:cubicBezTo>
                  <a:close/>
                  <a:moveTo>
                    <a:pt x="1707" y="356"/>
                  </a:moveTo>
                  <a:cubicBezTo>
                    <a:pt x="1723" y="356"/>
                    <a:pt x="1723" y="356"/>
                    <a:pt x="1723" y="356"/>
                  </a:cubicBezTo>
                  <a:cubicBezTo>
                    <a:pt x="1723" y="372"/>
                    <a:pt x="1723" y="372"/>
                    <a:pt x="1723" y="372"/>
                  </a:cubicBezTo>
                  <a:cubicBezTo>
                    <a:pt x="1707" y="372"/>
                    <a:pt x="1707" y="372"/>
                    <a:pt x="1707" y="372"/>
                  </a:cubicBezTo>
                  <a:cubicBezTo>
                    <a:pt x="1707" y="356"/>
                    <a:pt x="1707" y="356"/>
                    <a:pt x="1707" y="356"/>
                  </a:cubicBezTo>
                  <a:close/>
                  <a:moveTo>
                    <a:pt x="1707" y="389"/>
                  </a:moveTo>
                  <a:cubicBezTo>
                    <a:pt x="1723" y="389"/>
                    <a:pt x="1723" y="389"/>
                    <a:pt x="1723" y="389"/>
                  </a:cubicBezTo>
                  <a:cubicBezTo>
                    <a:pt x="1723" y="405"/>
                    <a:pt x="1723" y="405"/>
                    <a:pt x="1723" y="405"/>
                  </a:cubicBezTo>
                  <a:cubicBezTo>
                    <a:pt x="1707" y="405"/>
                    <a:pt x="1707" y="405"/>
                    <a:pt x="1707" y="405"/>
                  </a:cubicBezTo>
                  <a:cubicBezTo>
                    <a:pt x="1707" y="389"/>
                    <a:pt x="1707" y="389"/>
                    <a:pt x="1707" y="389"/>
                  </a:cubicBezTo>
                  <a:close/>
                  <a:moveTo>
                    <a:pt x="1707" y="421"/>
                  </a:moveTo>
                  <a:cubicBezTo>
                    <a:pt x="1723" y="421"/>
                    <a:pt x="1723" y="421"/>
                    <a:pt x="1723" y="421"/>
                  </a:cubicBezTo>
                  <a:cubicBezTo>
                    <a:pt x="1723" y="437"/>
                    <a:pt x="1723" y="437"/>
                    <a:pt x="1723" y="437"/>
                  </a:cubicBezTo>
                  <a:cubicBezTo>
                    <a:pt x="1707" y="437"/>
                    <a:pt x="1707" y="437"/>
                    <a:pt x="1707" y="437"/>
                  </a:cubicBezTo>
                  <a:cubicBezTo>
                    <a:pt x="1707" y="421"/>
                    <a:pt x="1707" y="421"/>
                    <a:pt x="1707" y="421"/>
                  </a:cubicBezTo>
                  <a:close/>
                  <a:moveTo>
                    <a:pt x="1707" y="454"/>
                  </a:moveTo>
                  <a:cubicBezTo>
                    <a:pt x="1723" y="454"/>
                    <a:pt x="1723" y="454"/>
                    <a:pt x="1723" y="454"/>
                  </a:cubicBezTo>
                  <a:cubicBezTo>
                    <a:pt x="1723" y="470"/>
                    <a:pt x="1723" y="470"/>
                    <a:pt x="1723" y="470"/>
                  </a:cubicBezTo>
                  <a:cubicBezTo>
                    <a:pt x="1707" y="470"/>
                    <a:pt x="1707" y="470"/>
                    <a:pt x="1707" y="470"/>
                  </a:cubicBezTo>
                  <a:cubicBezTo>
                    <a:pt x="1707" y="454"/>
                    <a:pt x="1707" y="454"/>
                    <a:pt x="1707" y="454"/>
                  </a:cubicBezTo>
                  <a:close/>
                  <a:moveTo>
                    <a:pt x="1707" y="486"/>
                  </a:moveTo>
                  <a:cubicBezTo>
                    <a:pt x="1723" y="486"/>
                    <a:pt x="1723" y="486"/>
                    <a:pt x="1723" y="486"/>
                  </a:cubicBezTo>
                  <a:cubicBezTo>
                    <a:pt x="1723" y="503"/>
                    <a:pt x="1723" y="503"/>
                    <a:pt x="1723" y="503"/>
                  </a:cubicBezTo>
                  <a:cubicBezTo>
                    <a:pt x="1707" y="503"/>
                    <a:pt x="1707" y="503"/>
                    <a:pt x="1707" y="503"/>
                  </a:cubicBezTo>
                  <a:cubicBezTo>
                    <a:pt x="1707" y="486"/>
                    <a:pt x="1707" y="486"/>
                    <a:pt x="1707" y="486"/>
                  </a:cubicBezTo>
                  <a:close/>
                  <a:moveTo>
                    <a:pt x="1707" y="519"/>
                  </a:moveTo>
                  <a:cubicBezTo>
                    <a:pt x="1723" y="519"/>
                    <a:pt x="1723" y="519"/>
                    <a:pt x="1723" y="519"/>
                  </a:cubicBezTo>
                  <a:cubicBezTo>
                    <a:pt x="1723" y="535"/>
                    <a:pt x="1723" y="535"/>
                    <a:pt x="1723" y="535"/>
                  </a:cubicBezTo>
                  <a:cubicBezTo>
                    <a:pt x="1707" y="535"/>
                    <a:pt x="1707" y="535"/>
                    <a:pt x="1707" y="535"/>
                  </a:cubicBezTo>
                  <a:cubicBezTo>
                    <a:pt x="1707" y="519"/>
                    <a:pt x="1707" y="519"/>
                    <a:pt x="1707" y="519"/>
                  </a:cubicBezTo>
                  <a:close/>
                  <a:moveTo>
                    <a:pt x="1707" y="552"/>
                  </a:moveTo>
                  <a:cubicBezTo>
                    <a:pt x="1723" y="552"/>
                    <a:pt x="1723" y="552"/>
                    <a:pt x="1723" y="552"/>
                  </a:cubicBezTo>
                  <a:cubicBezTo>
                    <a:pt x="1723" y="568"/>
                    <a:pt x="1723" y="568"/>
                    <a:pt x="1723" y="568"/>
                  </a:cubicBezTo>
                  <a:cubicBezTo>
                    <a:pt x="1707" y="568"/>
                    <a:pt x="1707" y="568"/>
                    <a:pt x="1707" y="568"/>
                  </a:cubicBezTo>
                  <a:cubicBezTo>
                    <a:pt x="1707" y="552"/>
                    <a:pt x="1707" y="552"/>
                    <a:pt x="1707" y="552"/>
                  </a:cubicBezTo>
                  <a:close/>
                  <a:moveTo>
                    <a:pt x="1707" y="584"/>
                  </a:moveTo>
                  <a:cubicBezTo>
                    <a:pt x="1723" y="584"/>
                    <a:pt x="1723" y="584"/>
                    <a:pt x="1723" y="584"/>
                  </a:cubicBezTo>
                  <a:cubicBezTo>
                    <a:pt x="1723" y="601"/>
                    <a:pt x="1723" y="601"/>
                    <a:pt x="1723" y="601"/>
                  </a:cubicBezTo>
                  <a:cubicBezTo>
                    <a:pt x="1707" y="601"/>
                    <a:pt x="1707" y="601"/>
                    <a:pt x="1707" y="601"/>
                  </a:cubicBezTo>
                  <a:cubicBezTo>
                    <a:pt x="1707" y="584"/>
                    <a:pt x="1707" y="584"/>
                    <a:pt x="1707" y="584"/>
                  </a:cubicBezTo>
                  <a:close/>
                  <a:moveTo>
                    <a:pt x="1701" y="595"/>
                  </a:moveTo>
                  <a:cubicBezTo>
                    <a:pt x="1701" y="612"/>
                    <a:pt x="1701" y="612"/>
                    <a:pt x="1701" y="612"/>
                  </a:cubicBezTo>
                  <a:cubicBezTo>
                    <a:pt x="1685" y="612"/>
                    <a:pt x="1685" y="612"/>
                    <a:pt x="1685" y="612"/>
                  </a:cubicBezTo>
                  <a:cubicBezTo>
                    <a:pt x="1685" y="595"/>
                    <a:pt x="1685" y="595"/>
                    <a:pt x="1685" y="595"/>
                  </a:cubicBezTo>
                  <a:cubicBezTo>
                    <a:pt x="1701" y="595"/>
                    <a:pt x="1701" y="595"/>
                    <a:pt x="1701" y="595"/>
                  </a:cubicBezTo>
                  <a:close/>
                  <a:moveTo>
                    <a:pt x="1669" y="595"/>
                  </a:moveTo>
                  <a:cubicBezTo>
                    <a:pt x="1669" y="612"/>
                    <a:pt x="1669" y="612"/>
                    <a:pt x="1669" y="612"/>
                  </a:cubicBezTo>
                  <a:cubicBezTo>
                    <a:pt x="1652" y="612"/>
                    <a:pt x="1652" y="612"/>
                    <a:pt x="1652" y="612"/>
                  </a:cubicBezTo>
                  <a:cubicBezTo>
                    <a:pt x="1652" y="595"/>
                    <a:pt x="1652" y="595"/>
                    <a:pt x="1652" y="595"/>
                  </a:cubicBezTo>
                  <a:cubicBezTo>
                    <a:pt x="1669" y="595"/>
                    <a:pt x="1669" y="595"/>
                    <a:pt x="1669" y="595"/>
                  </a:cubicBezTo>
                  <a:close/>
                  <a:moveTo>
                    <a:pt x="1636" y="595"/>
                  </a:moveTo>
                  <a:cubicBezTo>
                    <a:pt x="1636" y="612"/>
                    <a:pt x="1636" y="612"/>
                    <a:pt x="1636" y="612"/>
                  </a:cubicBezTo>
                  <a:cubicBezTo>
                    <a:pt x="1620" y="612"/>
                    <a:pt x="1620" y="612"/>
                    <a:pt x="1620" y="612"/>
                  </a:cubicBezTo>
                  <a:cubicBezTo>
                    <a:pt x="1620" y="595"/>
                    <a:pt x="1620" y="595"/>
                    <a:pt x="1620" y="595"/>
                  </a:cubicBezTo>
                  <a:cubicBezTo>
                    <a:pt x="1636" y="595"/>
                    <a:pt x="1636" y="595"/>
                    <a:pt x="1636" y="595"/>
                  </a:cubicBezTo>
                  <a:close/>
                  <a:moveTo>
                    <a:pt x="1611" y="595"/>
                  </a:moveTo>
                  <a:cubicBezTo>
                    <a:pt x="1611" y="604"/>
                    <a:pt x="1611" y="604"/>
                    <a:pt x="1611" y="604"/>
                  </a:cubicBezTo>
                  <a:cubicBezTo>
                    <a:pt x="1611" y="619"/>
                    <a:pt x="1611" y="619"/>
                    <a:pt x="1611" y="619"/>
                  </a:cubicBezTo>
                  <a:cubicBezTo>
                    <a:pt x="1595" y="619"/>
                    <a:pt x="1595" y="619"/>
                    <a:pt x="1595" y="619"/>
                  </a:cubicBezTo>
                  <a:cubicBezTo>
                    <a:pt x="1595" y="604"/>
                    <a:pt x="1595" y="604"/>
                    <a:pt x="1595" y="604"/>
                  </a:cubicBezTo>
                  <a:cubicBezTo>
                    <a:pt x="1595" y="595"/>
                    <a:pt x="1595" y="595"/>
                    <a:pt x="1595" y="595"/>
                  </a:cubicBezTo>
                  <a:cubicBezTo>
                    <a:pt x="1600" y="595"/>
                    <a:pt x="1605" y="595"/>
                    <a:pt x="1611" y="595"/>
                  </a:cubicBezTo>
                  <a:close/>
                  <a:moveTo>
                    <a:pt x="1595" y="636"/>
                  </a:moveTo>
                  <a:cubicBezTo>
                    <a:pt x="1611" y="636"/>
                    <a:pt x="1611" y="636"/>
                    <a:pt x="1611" y="636"/>
                  </a:cubicBezTo>
                  <a:cubicBezTo>
                    <a:pt x="1611" y="652"/>
                    <a:pt x="1611" y="652"/>
                    <a:pt x="1611" y="652"/>
                  </a:cubicBezTo>
                  <a:cubicBezTo>
                    <a:pt x="1595" y="652"/>
                    <a:pt x="1595" y="652"/>
                    <a:pt x="1595" y="652"/>
                  </a:cubicBezTo>
                  <a:cubicBezTo>
                    <a:pt x="1595" y="636"/>
                    <a:pt x="1595" y="636"/>
                    <a:pt x="1595" y="636"/>
                  </a:cubicBezTo>
                  <a:close/>
                  <a:moveTo>
                    <a:pt x="1595" y="668"/>
                  </a:moveTo>
                  <a:cubicBezTo>
                    <a:pt x="1611" y="668"/>
                    <a:pt x="1611" y="668"/>
                    <a:pt x="1611" y="668"/>
                  </a:cubicBezTo>
                  <a:cubicBezTo>
                    <a:pt x="1611" y="685"/>
                    <a:pt x="1611" y="685"/>
                    <a:pt x="1611" y="685"/>
                  </a:cubicBezTo>
                  <a:cubicBezTo>
                    <a:pt x="1595" y="685"/>
                    <a:pt x="1595" y="685"/>
                    <a:pt x="1595" y="685"/>
                  </a:cubicBezTo>
                  <a:cubicBezTo>
                    <a:pt x="1595" y="668"/>
                    <a:pt x="1595" y="668"/>
                    <a:pt x="1595" y="668"/>
                  </a:cubicBezTo>
                  <a:close/>
                  <a:moveTo>
                    <a:pt x="1595" y="701"/>
                  </a:moveTo>
                  <a:cubicBezTo>
                    <a:pt x="1611" y="701"/>
                    <a:pt x="1611" y="701"/>
                    <a:pt x="1611" y="701"/>
                  </a:cubicBezTo>
                  <a:cubicBezTo>
                    <a:pt x="1611" y="717"/>
                    <a:pt x="1611" y="717"/>
                    <a:pt x="1611" y="717"/>
                  </a:cubicBezTo>
                  <a:cubicBezTo>
                    <a:pt x="1595" y="717"/>
                    <a:pt x="1595" y="717"/>
                    <a:pt x="1595" y="717"/>
                  </a:cubicBezTo>
                  <a:cubicBezTo>
                    <a:pt x="1595" y="701"/>
                    <a:pt x="1595" y="701"/>
                    <a:pt x="1595" y="701"/>
                  </a:cubicBezTo>
                  <a:close/>
                  <a:moveTo>
                    <a:pt x="1595" y="733"/>
                  </a:moveTo>
                  <a:cubicBezTo>
                    <a:pt x="1611" y="733"/>
                    <a:pt x="1611" y="733"/>
                    <a:pt x="1611" y="733"/>
                  </a:cubicBezTo>
                  <a:cubicBezTo>
                    <a:pt x="1611" y="750"/>
                    <a:pt x="1611" y="750"/>
                    <a:pt x="1611" y="750"/>
                  </a:cubicBezTo>
                  <a:cubicBezTo>
                    <a:pt x="1595" y="750"/>
                    <a:pt x="1595" y="750"/>
                    <a:pt x="1595" y="750"/>
                  </a:cubicBezTo>
                  <a:cubicBezTo>
                    <a:pt x="1595" y="733"/>
                    <a:pt x="1595" y="733"/>
                    <a:pt x="1595" y="733"/>
                  </a:cubicBezTo>
                  <a:close/>
                  <a:moveTo>
                    <a:pt x="1595" y="766"/>
                  </a:moveTo>
                  <a:cubicBezTo>
                    <a:pt x="1611" y="766"/>
                    <a:pt x="1611" y="766"/>
                    <a:pt x="1611" y="766"/>
                  </a:cubicBezTo>
                  <a:cubicBezTo>
                    <a:pt x="1611" y="782"/>
                    <a:pt x="1611" y="782"/>
                    <a:pt x="1611" y="782"/>
                  </a:cubicBezTo>
                  <a:cubicBezTo>
                    <a:pt x="1595" y="782"/>
                    <a:pt x="1595" y="782"/>
                    <a:pt x="1595" y="782"/>
                  </a:cubicBezTo>
                  <a:cubicBezTo>
                    <a:pt x="1595" y="766"/>
                    <a:pt x="1595" y="766"/>
                    <a:pt x="1595" y="766"/>
                  </a:cubicBezTo>
                  <a:close/>
                  <a:moveTo>
                    <a:pt x="1595" y="799"/>
                  </a:moveTo>
                  <a:cubicBezTo>
                    <a:pt x="1611" y="799"/>
                    <a:pt x="1611" y="799"/>
                    <a:pt x="1611" y="799"/>
                  </a:cubicBezTo>
                  <a:cubicBezTo>
                    <a:pt x="1611" y="815"/>
                    <a:pt x="1611" y="815"/>
                    <a:pt x="1611" y="815"/>
                  </a:cubicBezTo>
                  <a:cubicBezTo>
                    <a:pt x="1595" y="815"/>
                    <a:pt x="1595" y="815"/>
                    <a:pt x="1595" y="815"/>
                  </a:cubicBezTo>
                  <a:cubicBezTo>
                    <a:pt x="1595" y="799"/>
                    <a:pt x="1595" y="799"/>
                    <a:pt x="1595" y="799"/>
                  </a:cubicBezTo>
                  <a:close/>
                  <a:moveTo>
                    <a:pt x="1595" y="831"/>
                  </a:moveTo>
                  <a:cubicBezTo>
                    <a:pt x="1611" y="831"/>
                    <a:pt x="1611" y="831"/>
                    <a:pt x="1611" y="831"/>
                  </a:cubicBezTo>
                  <a:cubicBezTo>
                    <a:pt x="1611" y="848"/>
                    <a:pt x="1611" y="848"/>
                    <a:pt x="1611" y="848"/>
                  </a:cubicBezTo>
                  <a:cubicBezTo>
                    <a:pt x="1595" y="848"/>
                    <a:pt x="1595" y="848"/>
                    <a:pt x="1595" y="848"/>
                  </a:cubicBezTo>
                  <a:cubicBezTo>
                    <a:pt x="1595" y="831"/>
                    <a:pt x="1595" y="831"/>
                    <a:pt x="1595" y="831"/>
                  </a:cubicBezTo>
                  <a:close/>
                  <a:moveTo>
                    <a:pt x="1595" y="864"/>
                  </a:moveTo>
                  <a:cubicBezTo>
                    <a:pt x="1611" y="864"/>
                    <a:pt x="1611" y="864"/>
                    <a:pt x="1611" y="864"/>
                  </a:cubicBezTo>
                  <a:cubicBezTo>
                    <a:pt x="1611" y="880"/>
                    <a:pt x="1611" y="880"/>
                    <a:pt x="1611" y="880"/>
                  </a:cubicBezTo>
                  <a:cubicBezTo>
                    <a:pt x="1595" y="880"/>
                    <a:pt x="1595" y="880"/>
                    <a:pt x="1595" y="880"/>
                  </a:cubicBezTo>
                  <a:cubicBezTo>
                    <a:pt x="1595" y="864"/>
                    <a:pt x="1595" y="864"/>
                    <a:pt x="1595" y="864"/>
                  </a:cubicBezTo>
                  <a:close/>
                  <a:moveTo>
                    <a:pt x="1595" y="897"/>
                  </a:moveTo>
                  <a:cubicBezTo>
                    <a:pt x="1611" y="897"/>
                    <a:pt x="1611" y="897"/>
                    <a:pt x="1611" y="897"/>
                  </a:cubicBezTo>
                  <a:cubicBezTo>
                    <a:pt x="1611" y="913"/>
                    <a:pt x="1611" y="913"/>
                    <a:pt x="1611" y="913"/>
                  </a:cubicBezTo>
                  <a:cubicBezTo>
                    <a:pt x="1595" y="913"/>
                    <a:pt x="1595" y="913"/>
                    <a:pt x="1595" y="913"/>
                  </a:cubicBezTo>
                  <a:cubicBezTo>
                    <a:pt x="1595" y="897"/>
                    <a:pt x="1595" y="897"/>
                    <a:pt x="1595" y="897"/>
                  </a:cubicBezTo>
                  <a:close/>
                  <a:moveTo>
                    <a:pt x="1595" y="929"/>
                  </a:moveTo>
                  <a:cubicBezTo>
                    <a:pt x="1611" y="929"/>
                    <a:pt x="1611" y="929"/>
                    <a:pt x="1611" y="929"/>
                  </a:cubicBezTo>
                  <a:cubicBezTo>
                    <a:pt x="1611" y="946"/>
                    <a:pt x="1611" y="946"/>
                    <a:pt x="1611" y="946"/>
                  </a:cubicBezTo>
                  <a:cubicBezTo>
                    <a:pt x="1595" y="946"/>
                    <a:pt x="1595" y="946"/>
                    <a:pt x="1595" y="946"/>
                  </a:cubicBezTo>
                  <a:cubicBezTo>
                    <a:pt x="1595" y="929"/>
                    <a:pt x="1595" y="929"/>
                    <a:pt x="1595" y="929"/>
                  </a:cubicBezTo>
                  <a:close/>
                  <a:moveTo>
                    <a:pt x="1595" y="962"/>
                  </a:moveTo>
                  <a:cubicBezTo>
                    <a:pt x="1611" y="962"/>
                    <a:pt x="1611" y="962"/>
                    <a:pt x="1611" y="962"/>
                  </a:cubicBezTo>
                  <a:cubicBezTo>
                    <a:pt x="1611" y="978"/>
                    <a:pt x="1611" y="978"/>
                    <a:pt x="1611" y="978"/>
                  </a:cubicBezTo>
                  <a:cubicBezTo>
                    <a:pt x="1595" y="978"/>
                    <a:pt x="1595" y="978"/>
                    <a:pt x="1595" y="978"/>
                  </a:cubicBezTo>
                  <a:cubicBezTo>
                    <a:pt x="1595" y="962"/>
                    <a:pt x="1595" y="962"/>
                    <a:pt x="1595" y="962"/>
                  </a:cubicBezTo>
                  <a:close/>
                  <a:moveTo>
                    <a:pt x="1595" y="995"/>
                  </a:moveTo>
                  <a:cubicBezTo>
                    <a:pt x="1611" y="995"/>
                    <a:pt x="1611" y="995"/>
                    <a:pt x="1611" y="995"/>
                  </a:cubicBezTo>
                  <a:cubicBezTo>
                    <a:pt x="1611" y="1011"/>
                    <a:pt x="1611" y="1011"/>
                    <a:pt x="1611" y="1011"/>
                  </a:cubicBezTo>
                  <a:cubicBezTo>
                    <a:pt x="1595" y="1011"/>
                    <a:pt x="1595" y="1011"/>
                    <a:pt x="1595" y="1011"/>
                  </a:cubicBezTo>
                  <a:cubicBezTo>
                    <a:pt x="1595" y="995"/>
                    <a:pt x="1595" y="995"/>
                    <a:pt x="1595" y="995"/>
                  </a:cubicBezTo>
                  <a:close/>
                  <a:moveTo>
                    <a:pt x="1595" y="1027"/>
                  </a:moveTo>
                  <a:cubicBezTo>
                    <a:pt x="1611" y="1027"/>
                    <a:pt x="1611" y="1027"/>
                    <a:pt x="1611" y="1027"/>
                  </a:cubicBezTo>
                  <a:cubicBezTo>
                    <a:pt x="1611" y="1044"/>
                    <a:pt x="1611" y="1044"/>
                    <a:pt x="1611" y="1044"/>
                  </a:cubicBezTo>
                  <a:cubicBezTo>
                    <a:pt x="1595" y="1044"/>
                    <a:pt x="1595" y="1044"/>
                    <a:pt x="1595" y="1044"/>
                  </a:cubicBezTo>
                  <a:cubicBezTo>
                    <a:pt x="1595" y="1027"/>
                    <a:pt x="1595" y="1027"/>
                    <a:pt x="1595" y="1027"/>
                  </a:cubicBezTo>
                  <a:close/>
                  <a:moveTo>
                    <a:pt x="1595" y="1060"/>
                  </a:moveTo>
                  <a:cubicBezTo>
                    <a:pt x="1611" y="1060"/>
                    <a:pt x="1611" y="1060"/>
                    <a:pt x="1611" y="1060"/>
                  </a:cubicBezTo>
                  <a:cubicBezTo>
                    <a:pt x="1611" y="1076"/>
                    <a:pt x="1611" y="1076"/>
                    <a:pt x="1611" y="1076"/>
                  </a:cubicBezTo>
                  <a:cubicBezTo>
                    <a:pt x="1595" y="1076"/>
                    <a:pt x="1595" y="1076"/>
                    <a:pt x="1595" y="1076"/>
                  </a:cubicBezTo>
                  <a:cubicBezTo>
                    <a:pt x="1595" y="1060"/>
                    <a:pt x="1595" y="1060"/>
                    <a:pt x="1595" y="1060"/>
                  </a:cubicBezTo>
                  <a:close/>
                  <a:moveTo>
                    <a:pt x="1595" y="1092"/>
                  </a:moveTo>
                  <a:cubicBezTo>
                    <a:pt x="1611" y="1092"/>
                    <a:pt x="1611" y="1092"/>
                    <a:pt x="1611" y="1092"/>
                  </a:cubicBezTo>
                  <a:cubicBezTo>
                    <a:pt x="1611" y="1109"/>
                    <a:pt x="1611" y="1109"/>
                    <a:pt x="1611" y="1109"/>
                  </a:cubicBezTo>
                  <a:cubicBezTo>
                    <a:pt x="1595" y="1109"/>
                    <a:pt x="1595" y="1109"/>
                    <a:pt x="1595" y="1109"/>
                  </a:cubicBezTo>
                  <a:cubicBezTo>
                    <a:pt x="1595" y="1092"/>
                    <a:pt x="1595" y="1092"/>
                    <a:pt x="1595" y="1092"/>
                  </a:cubicBezTo>
                  <a:close/>
                  <a:moveTo>
                    <a:pt x="1595" y="1125"/>
                  </a:moveTo>
                  <a:cubicBezTo>
                    <a:pt x="1611" y="1125"/>
                    <a:pt x="1611" y="1125"/>
                    <a:pt x="1611" y="1125"/>
                  </a:cubicBezTo>
                  <a:cubicBezTo>
                    <a:pt x="1611" y="1141"/>
                    <a:pt x="1611" y="1141"/>
                    <a:pt x="1611" y="1141"/>
                  </a:cubicBezTo>
                  <a:cubicBezTo>
                    <a:pt x="1595" y="1141"/>
                    <a:pt x="1595" y="1141"/>
                    <a:pt x="1595" y="1141"/>
                  </a:cubicBezTo>
                  <a:cubicBezTo>
                    <a:pt x="1595" y="1125"/>
                    <a:pt x="1595" y="1125"/>
                    <a:pt x="1595" y="1125"/>
                  </a:cubicBezTo>
                  <a:close/>
                  <a:moveTo>
                    <a:pt x="1595" y="1158"/>
                  </a:moveTo>
                  <a:cubicBezTo>
                    <a:pt x="1611" y="1158"/>
                    <a:pt x="1611" y="1158"/>
                    <a:pt x="1611" y="1158"/>
                  </a:cubicBezTo>
                  <a:cubicBezTo>
                    <a:pt x="1611" y="1174"/>
                    <a:pt x="1611" y="1174"/>
                    <a:pt x="1611" y="1174"/>
                  </a:cubicBezTo>
                  <a:cubicBezTo>
                    <a:pt x="1595" y="1174"/>
                    <a:pt x="1595" y="1174"/>
                    <a:pt x="1595" y="1174"/>
                  </a:cubicBezTo>
                  <a:cubicBezTo>
                    <a:pt x="1595" y="1158"/>
                    <a:pt x="1595" y="1158"/>
                    <a:pt x="1595" y="1158"/>
                  </a:cubicBezTo>
                  <a:close/>
                  <a:moveTo>
                    <a:pt x="1595" y="1190"/>
                  </a:moveTo>
                  <a:cubicBezTo>
                    <a:pt x="1611" y="1190"/>
                    <a:pt x="1611" y="1190"/>
                    <a:pt x="1611" y="1190"/>
                  </a:cubicBezTo>
                  <a:cubicBezTo>
                    <a:pt x="1611" y="1207"/>
                    <a:pt x="1611" y="1207"/>
                    <a:pt x="1611" y="1207"/>
                  </a:cubicBezTo>
                  <a:cubicBezTo>
                    <a:pt x="1595" y="1207"/>
                    <a:pt x="1595" y="1207"/>
                    <a:pt x="1595" y="1207"/>
                  </a:cubicBezTo>
                  <a:cubicBezTo>
                    <a:pt x="1595" y="1190"/>
                    <a:pt x="1595" y="1190"/>
                    <a:pt x="1595" y="1190"/>
                  </a:cubicBezTo>
                  <a:close/>
                  <a:moveTo>
                    <a:pt x="1595" y="1223"/>
                  </a:moveTo>
                  <a:cubicBezTo>
                    <a:pt x="1611" y="1223"/>
                    <a:pt x="1611" y="1223"/>
                    <a:pt x="1611" y="1223"/>
                  </a:cubicBezTo>
                  <a:cubicBezTo>
                    <a:pt x="1611" y="1239"/>
                    <a:pt x="1611" y="1239"/>
                    <a:pt x="1611" y="1239"/>
                  </a:cubicBezTo>
                  <a:cubicBezTo>
                    <a:pt x="1595" y="1239"/>
                    <a:pt x="1595" y="1239"/>
                    <a:pt x="1595" y="1239"/>
                  </a:cubicBezTo>
                  <a:cubicBezTo>
                    <a:pt x="1595" y="1223"/>
                    <a:pt x="1595" y="1223"/>
                    <a:pt x="1595" y="1223"/>
                  </a:cubicBezTo>
                  <a:close/>
                  <a:moveTo>
                    <a:pt x="1595" y="1256"/>
                  </a:moveTo>
                  <a:cubicBezTo>
                    <a:pt x="1611" y="1256"/>
                    <a:pt x="1611" y="1256"/>
                    <a:pt x="1611" y="1256"/>
                  </a:cubicBezTo>
                  <a:cubicBezTo>
                    <a:pt x="1611" y="1272"/>
                    <a:pt x="1611" y="1272"/>
                    <a:pt x="1611" y="1272"/>
                  </a:cubicBezTo>
                  <a:cubicBezTo>
                    <a:pt x="1595" y="1272"/>
                    <a:pt x="1595" y="1272"/>
                    <a:pt x="1595" y="1272"/>
                  </a:cubicBezTo>
                  <a:cubicBezTo>
                    <a:pt x="1595" y="1256"/>
                    <a:pt x="1595" y="1256"/>
                    <a:pt x="1595" y="1256"/>
                  </a:cubicBezTo>
                  <a:close/>
                  <a:moveTo>
                    <a:pt x="1595" y="1288"/>
                  </a:moveTo>
                  <a:cubicBezTo>
                    <a:pt x="1611" y="1288"/>
                    <a:pt x="1611" y="1288"/>
                    <a:pt x="1611" y="1288"/>
                  </a:cubicBezTo>
                  <a:cubicBezTo>
                    <a:pt x="1611" y="1305"/>
                    <a:pt x="1611" y="1305"/>
                    <a:pt x="1611" y="1305"/>
                  </a:cubicBezTo>
                  <a:cubicBezTo>
                    <a:pt x="1595" y="1305"/>
                    <a:pt x="1595" y="1305"/>
                    <a:pt x="1595" y="1305"/>
                  </a:cubicBezTo>
                  <a:cubicBezTo>
                    <a:pt x="1595" y="1288"/>
                    <a:pt x="1595" y="1288"/>
                    <a:pt x="1595" y="1288"/>
                  </a:cubicBezTo>
                  <a:close/>
                  <a:moveTo>
                    <a:pt x="897" y="156"/>
                  </a:moveTo>
                  <a:cubicBezTo>
                    <a:pt x="897" y="166"/>
                    <a:pt x="897" y="166"/>
                    <a:pt x="897" y="166"/>
                  </a:cubicBezTo>
                  <a:cubicBezTo>
                    <a:pt x="913" y="166"/>
                    <a:pt x="913" y="166"/>
                    <a:pt x="913" y="166"/>
                  </a:cubicBezTo>
                  <a:cubicBezTo>
                    <a:pt x="913" y="156"/>
                    <a:pt x="913" y="156"/>
                    <a:pt x="913" y="156"/>
                  </a:cubicBezTo>
                  <a:cubicBezTo>
                    <a:pt x="897" y="156"/>
                    <a:pt x="897" y="156"/>
                    <a:pt x="897" y="156"/>
                  </a:cubicBezTo>
                  <a:close/>
                  <a:moveTo>
                    <a:pt x="897" y="182"/>
                  </a:moveTo>
                  <a:cubicBezTo>
                    <a:pt x="913" y="182"/>
                    <a:pt x="913" y="182"/>
                    <a:pt x="913" y="182"/>
                  </a:cubicBezTo>
                  <a:cubicBezTo>
                    <a:pt x="913" y="199"/>
                    <a:pt x="913" y="199"/>
                    <a:pt x="913" y="199"/>
                  </a:cubicBezTo>
                  <a:cubicBezTo>
                    <a:pt x="897" y="199"/>
                    <a:pt x="897" y="199"/>
                    <a:pt x="897" y="199"/>
                  </a:cubicBezTo>
                  <a:cubicBezTo>
                    <a:pt x="897" y="182"/>
                    <a:pt x="897" y="182"/>
                    <a:pt x="897" y="182"/>
                  </a:cubicBezTo>
                  <a:close/>
                  <a:moveTo>
                    <a:pt x="897" y="215"/>
                  </a:moveTo>
                  <a:cubicBezTo>
                    <a:pt x="913" y="215"/>
                    <a:pt x="913" y="215"/>
                    <a:pt x="913" y="215"/>
                  </a:cubicBezTo>
                  <a:cubicBezTo>
                    <a:pt x="913" y="231"/>
                    <a:pt x="913" y="231"/>
                    <a:pt x="913" y="231"/>
                  </a:cubicBezTo>
                  <a:cubicBezTo>
                    <a:pt x="897" y="231"/>
                    <a:pt x="897" y="231"/>
                    <a:pt x="897" y="231"/>
                  </a:cubicBezTo>
                  <a:cubicBezTo>
                    <a:pt x="897" y="215"/>
                    <a:pt x="897" y="215"/>
                    <a:pt x="897" y="215"/>
                  </a:cubicBezTo>
                  <a:close/>
                  <a:moveTo>
                    <a:pt x="897" y="248"/>
                  </a:moveTo>
                  <a:cubicBezTo>
                    <a:pt x="913" y="248"/>
                    <a:pt x="913" y="248"/>
                    <a:pt x="913" y="248"/>
                  </a:cubicBezTo>
                  <a:cubicBezTo>
                    <a:pt x="913" y="264"/>
                    <a:pt x="913" y="264"/>
                    <a:pt x="913" y="264"/>
                  </a:cubicBezTo>
                  <a:cubicBezTo>
                    <a:pt x="897" y="264"/>
                    <a:pt x="897" y="264"/>
                    <a:pt x="897" y="264"/>
                  </a:cubicBezTo>
                  <a:cubicBezTo>
                    <a:pt x="897" y="248"/>
                    <a:pt x="897" y="248"/>
                    <a:pt x="897" y="248"/>
                  </a:cubicBezTo>
                  <a:close/>
                  <a:moveTo>
                    <a:pt x="897" y="280"/>
                  </a:moveTo>
                  <a:cubicBezTo>
                    <a:pt x="913" y="280"/>
                    <a:pt x="913" y="280"/>
                    <a:pt x="913" y="280"/>
                  </a:cubicBezTo>
                  <a:cubicBezTo>
                    <a:pt x="913" y="297"/>
                    <a:pt x="913" y="297"/>
                    <a:pt x="913" y="297"/>
                  </a:cubicBezTo>
                  <a:cubicBezTo>
                    <a:pt x="897" y="297"/>
                    <a:pt x="897" y="297"/>
                    <a:pt x="897" y="297"/>
                  </a:cubicBezTo>
                  <a:cubicBezTo>
                    <a:pt x="897" y="280"/>
                    <a:pt x="897" y="280"/>
                    <a:pt x="897" y="280"/>
                  </a:cubicBezTo>
                  <a:close/>
                  <a:moveTo>
                    <a:pt x="897" y="313"/>
                  </a:moveTo>
                  <a:cubicBezTo>
                    <a:pt x="913" y="313"/>
                    <a:pt x="913" y="313"/>
                    <a:pt x="913" y="313"/>
                  </a:cubicBezTo>
                  <a:cubicBezTo>
                    <a:pt x="913" y="329"/>
                    <a:pt x="913" y="329"/>
                    <a:pt x="913" y="329"/>
                  </a:cubicBezTo>
                  <a:cubicBezTo>
                    <a:pt x="897" y="329"/>
                    <a:pt x="897" y="329"/>
                    <a:pt x="897" y="329"/>
                  </a:cubicBezTo>
                  <a:cubicBezTo>
                    <a:pt x="897" y="313"/>
                    <a:pt x="897" y="313"/>
                    <a:pt x="897" y="313"/>
                  </a:cubicBezTo>
                  <a:close/>
                  <a:moveTo>
                    <a:pt x="897" y="346"/>
                  </a:moveTo>
                  <a:cubicBezTo>
                    <a:pt x="913" y="346"/>
                    <a:pt x="913" y="346"/>
                    <a:pt x="913" y="346"/>
                  </a:cubicBezTo>
                  <a:cubicBezTo>
                    <a:pt x="913" y="362"/>
                    <a:pt x="913" y="362"/>
                    <a:pt x="913" y="362"/>
                  </a:cubicBezTo>
                  <a:cubicBezTo>
                    <a:pt x="897" y="362"/>
                    <a:pt x="897" y="362"/>
                    <a:pt x="897" y="362"/>
                  </a:cubicBezTo>
                  <a:cubicBezTo>
                    <a:pt x="897" y="346"/>
                    <a:pt x="897" y="346"/>
                    <a:pt x="897" y="346"/>
                  </a:cubicBezTo>
                  <a:close/>
                  <a:moveTo>
                    <a:pt x="897" y="378"/>
                  </a:moveTo>
                  <a:cubicBezTo>
                    <a:pt x="913" y="378"/>
                    <a:pt x="913" y="378"/>
                    <a:pt x="913" y="378"/>
                  </a:cubicBezTo>
                  <a:cubicBezTo>
                    <a:pt x="913" y="394"/>
                    <a:pt x="913" y="394"/>
                    <a:pt x="913" y="394"/>
                  </a:cubicBezTo>
                  <a:cubicBezTo>
                    <a:pt x="897" y="394"/>
                    <a:pt x="897" y="394"/>
                    <a:pt x="897" y="394"/>
                  </a:cubicBezTo>
                  <a:cubicBezTo>
                    <a:pt x="897" y="378"/>
                    <a:pt x="897" y="378"/>
                    <a:pt x="897" y="378"/>
                  </a:cubicBezTo>
                  <a:close/>
                  <a:moveTo>
                    <a:pt x="897" y="411"/>
                  </a:moveTo>
                  <a:cubicBezTo>
                    <a:pt x="913" y="411"/>
                    <a:pt x="913" y="411"/>
                    <a:pt x="913" y="411"/>
                  </a:cubicBezTo>
                  <a:cubicBezTo>
                    <a:pt x="913" y="427"/>
                    <a:pt x="913" y="427"/>
                    <a:pt x="913" y="427"/>
                  </a:cubicBezTo>
                  <a:cubicBezTo>
                    <a:pt x="897" y="427"/>
                    <a:pt x="897" y="427"/>
                    <a:pt x="897" y="427"/>
                  </a:cubicBezTo>
                  <a:cubicBezTo>
                    <a:pt x="897" y="411"/>
                    <a:pt x="897" y="411"/>
                    <a:pt x="897" y="411"/>
                  </a:cubicBezTo>
                  <a:close/>
                  <a:moveTo>
                    <a:pt x="897" y="443"/>
                  </a:moveTo>
                  <a:cubicBezTo>
                    <a:pt x="913" y="443"/>
                    <a:pt x="913" y="443"/>
                    <a:pt x="913" y="443"/>
                  </a:cubicBezTo>
                  <a:cubicBezTo>
                    <a:pt x="913" y="460"/>
                    <a:pt x="913" y="460"/>
                    <a:pt x="913" y="460"/>
                  </a:cubicBezTo>
                  <a:cubicBezTo>
                    <a:pt x="897" y="460"/>
                    <a:pt x="897" y="460"/>
                    <a:pt x="897" y="460"/>
                  </a:cubicBezTo>
                  <a:cubicBezTo>
                    <a:pt x="897" y="443"/>
                    <a:pt x="897" y="443"/>
                    <a:pt x="897" y="443"/>
                  </a:cubicBezTo>
                  <a:close/>
                  <a:moveTo>
                    <a:pt x="897" y="476"/>
                  </a:moveTo>
                  <a:cubicBezTo>
                    <a:pt x="913" y="476"/>
                    <a:pt x="913" y="476"/>
                    <a:pt x="913" y="476"/>
                  </a:cubicBezTo>
                  <a:cubicBezTo>
                    <a:pt x="913" y="492"/>
                    <a:pt x="913" y="492"/>
                    <a:pt x="913" y="492"/>
                  </a:cubicBezTo>
                  <a:cubicBezTo>
                    <a:pt x="897" y="492"/>
                    <a:pt x="897" y="492"/>
                    <a:pt x="897" y="492"/>
                  </a:cubicBezTo>
                  <a:cubicBezTo>
                    <a:pt x="897" y="476"/>
                    <a:pt x="897" y="476"/>
                    <a:pt x="897" y="476"/>
                  </a:cubicBezTo>
                  <a:close/>
                  <a:moveTo>
                    <a:pt x="897" y="509"/>
                  </a:moveTo>
                  <a:cubicBezTo>
                    <a:pt x="913" y="509"/>
                    <a:pt x="913" y="509"/>
                    <a:pt x="913" y="509"/>
                  </a:cubicBezTo>
                  <a:cubicBezTo>
                    <a:pt x="913" y="525"/>
                    <a:pt x="913" y="525"/>
                    <a:pt x="913" y="525"/>
                  </a:cubicBezTo>
                  <a:cubicBezTo>
                    <a:pt x="897" y="525"/>
                    <a:pt x="897" y="525"/>
                    <a:pt x="897" y="525"/>
                  </a:cubicBezTo>
                  <a:cubicBezTo>
                    <a:pt x="897" y="509"/>
                    <a:pt x="897" y="509"/>
                    <a:pt x="897" y="509"/>
                  </a:cubicBezTo>
                  <a:close/>
                  <a:moveTo>
                    <a:pt x="897" y="541"/>
                  </a:moveTo>
                  <a:cubicBezTo>
                    <a:pt x="913" y="541"/>
                    <a:pt x="913" y="541"/>
                    <a:pt x="913" y="541"/>
                  </a:cubicBezTo>
                  <a:cubicBezTo>
                    <a:pt x="913" y="558"/>
                    <a:pt x="913" y="558"/>
                    <a:pt x="913" y="558"/>
                  </a:cubicBezTo>
                  <a:cubicBezTo>
                    <a:pt x="897" y="558"/>
                    <a:pt x="897" y="558"/>
                    <a:pt x="897" y="558"/>
                  </a:cubicBezTo>
                  <a:cubicBezTo>
                    <a:pt x="897" y="541"/>
                    <a:pt x="897" y="541"/>
                    <a:pt x="897" y="541"/>
                  </a:cubicBezTo>
                  <a:close/>
                  <a:moveTo>
                    <a:pt x="897" y="574"/>
                  </a:moveTo>
                  <a:cubicBezTo>
                    <a:pt x="913" y="574"/>
                    <a:pt x="913" y="574"/>
                    <a:pt x="913" y="574"/>
                  </a:cubicBezTo>
                  <a:cubicBezTo>
                    <a:pt x="913" y="590"/>
                    <a:pt x="913" y="590"/>
                    <a:pt x="913" y="590"/>
                  </a:cubicBezTo>
                  <a:cubicBezTo>
                    <a:pt x="897" y="590"/>
                    <a:pt x="897" y="590"/>
                    <a:pt x="897" y="590"/>
                  </a:cubicBezTo>
                  <a:cubicBezTo>
                    <a:pt x="897" y="574"/>
                    <a:pt x="897" y="574"/>
                    <a:pt x="897" y="574"/>
                  </a:cubicBezTo>
                  <a:close/>
                  <a:moveTo>
                    <a:pt x="908" y="612"/>
                  </a:moveTo>
                  <a:cubicBezTo>
                    <a:pt x="908" y="595"/>
                    <a:pt x="908" y="595"/>
                    <a:pt x="908" y="595"/>
                  </a:cubicBezTo>
                  <a:cubicBezTo>
                    <a:pt x="925" y="595"/>
                    <a:pt x="925" y="595"/>
                    <a:pt x="925" y="595"/>
                  </a:cubicBezTo>
                  <a:cubicBezTo>
                    <a:pt x="925" y="612"/>
                    <a:pt x="925" y="612"/>
                    <a:pt x="925" y="612"/>
                  </a:cubicBezTo>
                  <a:cubicBezTo>
                    <a:pt x="908" y="612"/>
                    <a:pt x="908" y="612"/>
                    <a:pt x="908" y="612"/>
                  </a:cubicBezTo>
                  <a:close/>
                  <a:moveTo>
                    <a:pt x="941" y="612"/>
                  </a:moveTo>
                  <a:cubicBezTo>
                    <a:pt x="941" y="595"/>
                    <a:pt x="941" y="595"/>
                    <a:pt x="941" y="595"/>
                  </a:cubicBezTo>
                  <a:cubicBezTo>
                    <a:pt x="957" y="595"/>
                    <a:pt x="957" y="595"/>
                    <a:pt x="957" y="595"/>
                  </a:cubicBezTo>
                  <a:cubicBezTo>
                    <a:pt x="957" y="612"/>
                    <a:pt x="957" y="612"/>
                    <a:pt x="957" y="612"/>
                  </a:cubicBezTo>
                  <a:cubicBezTo>
                    <a:pt x="941" y="612"/>
                    <a:pt x="941" y="612"/>
                    <a:pt x="941" y="612"/>
                  </a:cubicBezTo>
                  <a:close/>
                  <a:moveTo>
                    <a:pt x="973" y="612"/>
                  </a:moveTo>
                  <a:cubicBezTo>
                    <a:pt x="973" y="595"/>
                    <a:pt x="973" y="595"/>
                    <a:pt x="973" y="595"/>
                  </a:cubicBezTo>
                  <a:cubicBezTo>
                    <a:pt x="990" y="595"/>
                    <a:pt x="990" y="595"/>
                    <a:pt x="990" y="595"/>
                  </a:cubicBezTo>
                  <a:cubicBezTo>
                    <a:pt x="990" y="612"/>
                    <a:pt x="990" y="612"/>
                    <a:pt x="990" y="612"/>
                  </a:cubicBezTo>
                  <a:cubicBezTo>
                    <a:pt x="973" y="612"/>
                    <a:pt x="973" y="612"/>
                    <a:pt x="973" y="612"/>
                  </a:cubicBezTo>
                  <a:close/>
                  <a:moveTo>
                    <a:pt x="1006" y="612"/>
                  </a:moveTo>
                  <a:cubicBezTo>
                    <a:pt x="1006" y="595"/>
                    <a:pt x="1006" y="595"/>
                    <a:pt x="1006" y="595"/>
                  </a:cubicBezTo>
                  <a:cubicBezTo>
                    <a:pt x="1022" y="595"/>
                    <a:pt x="1022" y="595"/>
                    <a:pt x="1022" y="595"/>
                  </a:cubicBezTo>
                  <a:cubicBezTo>
                    <a:pt x="1022" y="612"/>
                    <a:pt x="1022" y="612"/>
                    <a:pt x="1022" y="612"/>
                  </a:cubicBezTo>
                  <a:cubicBezTo>
                    <a:pt x="1006" y="612"/>
                    <a:pt x="1006" y="612"/>
                    <a:pt x="1006" y="612"/>
                  </a:cubicBezTo>
                  <a:close/>
                  <a:moveTo>
                    <a:pt x="1039" y="612"/>
                  </a:moveTo>
                  <a:cubicBezTo>
                    <a:pt x="1039" y="595"/>
                    <a:pt x="1039" y="595"/>
                    <a:pt x="1039" y="595"/>
                  </a:cubicBezTo>
                  <a:cubicBezTo>
                    <a:pt x="1055" y="595"/>
                    <a:pt x="1055" y="595"/>
                    <a:pt x="1055" y="595"/>
                  </a:cubicBezTo>
                  <a:cubicBezTo>
                    <a:pt x="1055" y="612"/>
                    <a:pt x="1055" y="612"/>
                    <a:pt x="1055" y="612"/>
                  </a:cubicBezTo>
                  <a:cubicBezTo>
                    <a:pt x="1039" y="612"/>
                    <a:pt x="1039" y="612"/>
                    <a:pt x="1039" y="612"/>
                  </a:cubicBezTo>
                  <a:close/>
                  <a:moveTo>
                    <a:pt x="1071" y="612"/>
                  </a:moveTo>
                  <a:cubicBezTo>
                    <a:pt x="1071" y="595"/>
                    <a:pt x="1071" y="595"/>
                    <a:pt x="1071" y="595"/>
                  </a:cubicBezTo>
                  <a:cubicBezTo>
                    <a:pt x="1088" y="595"/>
                    <a:pt x="1088" y="595"/>
                    <a:pt x="1088" y="595"/>
                  </a:cubicBezTo>
                  <a:cubicBezTo>
                    <a:pt x="1088" y="612"/>
                    <a:pt x="1088" y="612"/>
                    <a:pt x="1088" y="612"/>
                  </a:cubicBezTo>
                  <a:cubicBezTo>
                    <a:pt x="1071" y="612"/>
                    <a:pt x="1071" y="612"/>
                    <a:pt x="1071" y="612"/>
                  </a:cubicBezTo>
                  <a:close/>
                  <a:moveTo>
                    <a:pt x="1097" y="596"/>
                  </a:moveTo>
                  <a:cubicBezTo>
                    <a:pt x="1097" y="595"/>
                    <a:pt x="1097" y="595"/>
                    <a:pt x="1097" y="595"/>
                  </a:cubicBezTo>
                  <a:cubicBezTo>
                    <a:pt x="1105" y="595"/>
                    <a:pt x="1105" y="595"/>
                    <a:pt x="1105" y="595"/>
                  </a:cubicBezTo>
                  <a:cubicBezTo>
                    <a:pt x="1113" y="595"/>
                    <a:pt x="1113" y="595"/>
                    <a:pt x="1113" y="595"/>
                  </a:cubicBezTo>
                  <a:cubicBezTo>
                    <a:pt x="1113" y="604"/>
                    <a:pt x="1113" y="604"/>
                    <a:pt x="1113" y="604"/>
                  </a:cubicBezTo>
                  <a:cubicBezTo>
                    <a:pt x="1113" y="619"/>
                    <a:pt x="1113" y="619"/>
                    <a:pt x="1113" y="619"/>
                  </a:cubicBezTo>
                  <a:cubicBezTo>
                    <a:pt x="1097" y="619"/>
                    <a:pt x="1097" y="619"/>
                    <a:pt x="1097" y="619"/>
                  </a:cubicBezTo>
                  <a:cubicBezTo>
                    <a:pt x="1097" y="604"/>
                    <a:pt x="1097" y="604"/>
                    <a:pt x="1097" y="604"/>
                  </a:cubicBezTo>
                  <a:cubicBezTo>
                    <a:pt x="1097" y="596"/>
                    <a:pt x="1097" y="596"/>
                    <a:pt x="1097" y="596"/>
                  </a:cubicBezTo>
                  <a:close/>
                  <a:moveTo>
                    <a:pt x="1097" y="636"/>
                  </a:moveTo>
                  <a:cubicBezTo>
                    <a:pt x="1113" y="636"/>
                    <a:pt x="1113" y="636"/>
                    <a:pt x="1113" y="636"/>
                  </a:cubicBezTo>
                  <a:cubicBezTo>
                    <a:pt x="1113" y="652"/>
                    <a:pt x="1113" y="652"/>
                    <a:pt x="1113" y="652"/>
                  </a:cubicBezTo>
                  <a:cubicBezTo>
                    <a:pt x="1097" y="652"/>
                    <a:pt x="1097" y="652"/>
                    <a:pt x="1097" y="652"/>
                  </a:cubicBezTo>
                  <a:cubicBezTo>
                    <a:pt x="1097" y="636"/>
                    <a:pt x="1097" y="636"/>
                    <a:pt x="1097" y="636"/>
                  </a:cubicBezTo>
                  <a:close/>
                  <a:moveTo>
                    <a:pt x="1097" y="668"/>
                  </a:moveTo>
                  <a:cubicBezTo>
                    <a:pt x="1113" y="668"/>
                    <a:pt x="1113" y="668"/>
                    <a:pt x="1113" y="668"/>
                  </a:cubicBezTo>
                  <a:cubicBezTo>
                    <a:pt x="1113" y="685"/>
                    <a:pt x="1113" y="685"/>
                    <a:pt x="1113" y="685"/>
                  </a:cubicBezTo>
                  <a:cubicBezTo>
                    <a:pt x="1097" y="685"/>
                    <a:pt x="1097" y="685"/>
                    <a:pt x="1097" y="685"/>
                  </a:cubicBezTo>
                  <a:cubicBezTo>
                    <a:pt x="1097" y="668"/>
                    <a:pt x="1097" y="668"/>
                    <a:pt x="1097" y="668"/>
                  </a:cubicBezTo>
                  <a:close/>
                  <a:moveTo>
                    <a:pt x="1097" y="701"/>
                  </a:moveTo>
                  <a:cubicBezTo>
                    <a:pt x="1113" y="701"/>
                    <a:pt x="1113" y="701"/>
                    <a:pt x="1113" y="701"/>
                  </a:cubicBezTo>
                  <a:cubicBezTo>
                    <a:pt x="1113" y="717"/>
                    <a:pt x="1113" y="717"/>
                    <a:pt x="1113" y="717"/>
                  </a:cubicBezTo>
                  <a:cubicBezTo>
                    <a:pt x="1097" y="717"/>
                    <a:pt x="1097" y="717"/>
                    <a:pt x="1097" y="717"/>
                  </a:cubicBezTo>
                  <a:cubicBezTo>
                    <a:pt x="1097" y="701"/>
                    <a:pt x="1097" y="701"/>
                    <a:pt x="1097" y="701"/>
                  </a:cubicBezTo>
                  <a:close/>
                  <a:moveTo>
                    <a:pt x="1097" y="733"/>
                  </a:moveTo>
                  <a:cubicBezTo>
                    <a:pt x="1113" y="733"/>
                    <a:pt x="1113" y="733"/>
                    <a:pt x="1113" y="733"/>
                  </a:cubicBezTo>
                  <a:cubicBezTo>
                    <a:pt x="1113" y="750"/>
                    <a:pt x="1113" y="750"/>
                    <a:pt x="1113" y="750"/>
                  </a:cubicBezTo>
                  <a:cubicBezTo>
                    <a:pt x="1097" y="750"/>
                    <a:pt x="1097" y="750"/>
                    <a:pt x="1097" y="750"/>
                  </a:cubicBezTo>
                  <a:cubicBezTo>
                    <a:pt x="1097" y="733"/>
                    <a:pt x="1097" y="733"/>
                    <a:pt x="1097" y="733"/>
                  </a:cubicBezTo>
                  <a:close/>
                  <a:moveTo>
                    <a:pt x="1097" y="766"/>
                  </a:moveTo>
                  <a:cubicBezTo>
                    <a:pt x="1113" y="766"/>
                    <a:pt x="1113" y="766"/>
                    <a:pt x="1113" y="766"/>
                  </a:cubicBezTo>
                  <a:cubicBezTo>
                    <a:pt x="1113" y="782"/>
                    <a:pt x="1113" y="782"/>
                    <a:pt x="1113" y="782"/>
                  </a:cubicBezTo>
                  <a:cubicBezTo>
                    <a:pt x="1097" y="782"/>
                    <a:pt x="1097" y="782"/>
                    <a:pt x="1097" y="782"/>
                  </a:cubicBezTo>
                  <a:cubicBezTo>
                    <a:pt x="1097" y="766"/>
                    <a:pt x="1097" y="766"/>
                    <a:pt x="1097" y="766"/>
                  </a:cubicBezTo>
                  <a:close/>
                  <a:moveTo>
                    <a:pt x="1097" y="799"/>
                  </a:moveTo>
                  <a:cubicBezTo>
                    <a:pt x="1113" y="799"/>
                    <a:pt x="1113" y="799"/>
                    <a:pt x="1113" y="799"/>
                  </a:cubicBezTo>
                  <a:cubicBezTo>
                    <a:pt x="1113" y="815"/>
                    <a:pt x="1113" y="815"/>
                    <a:pt x="1113" y="815"/>
                  </a:cubicBezTo>
                  <a:cubicBezTo>
                    <a:pt x="1097" y="815"/>
                    <a:pt x="1097" y="815"/>
                    <a:pt x="1097" y="815"/>
                  </a:cubicBezTo>
                  <a:cubicBezTo>
                    <a:pt x="1097" y="799"/>
                    <a:pt x="1097" y="799"/>
                    <a:pt x="1097" y="799"/>
                  </a:cubicBezTo>
                  <a:close/>
                  <a:moveTo>
                    <a:pt x="1097" y="831"/>
                  </a:moveTo>
                  <a:cubicBezTo>
                    <a:pt x="1113" y="831"/>
                    <a:pt x="1113" y="831"/>
                    <a:pt x="1113" y="831"/>
                  </a:cubicBezTo>
                  <a:cubicBezTo>
                    <a:pt x="1113" y="848"/>
                    <a:pt x="1113" y="848"/>
                    <a:pt x="1113" y="848"/>
                  </a:cubicBezTo>
                  <a:cubicBezTo>
                    <a:pt x="1097" y="848"/>
                    <a:pt x="1097" y="848"/>
                    <a:pt x="1097" y="848"/>
                  </a:cubicBezTo>
                  <a:cubicBezTo>
                    <a:pt x="1097" y="831"/>
                    <a:pt x="1097" y="831"/>
                    <a:pt x="1097" y="831"/>
                  </a:cubicBezTo>
                  <a:close/>
                  <a:moveTo>
                    <a:pt x="1097" y="864"/>
                  </a:moveTo>
                  <a:cubicBezTo>
                    <a:pt x="1113" y="864"/>
                    <a:pt x="1113" y="864"/>
                    <a:pt x="1113" y="864"/>
                  </a:cubicBezTo>
                  <a:cubicBezTo>
                    <a:pt x="1113" y="880"/>
                    <a:pt x="1113" y="880"/>
                    <a:pt x="1113" y="880"/>
                  </a:cubicBezTo>
                  <a:cubicBezTo>
                    <a:pt x="1097" y="880"/>
                    <a:pt x="1097" y="880"/>
                    <a:pt x="1097" y="880"/>
                  </a:cubicBezTo>
                  <a:cubicBezTo>
                    <a:pt x="1097" y="864"/>
                    <a:pt x="1097" y="864"/>
                    <a:pt x="1097" y="864"/>
                  </a:cubicBezTo>
                  <a:close/>
                  <a:moveTo>
                    <a:pt x="1097" y="897"/>
                  </a:moveTo>
                  <a:cubicBezTo>
                    <a:pt x="1113" y="897"/>
                    <a:pt x="1113" y="897"/>
                    <a:pt x="1113" y="897"/>
                  </a:cubicBezTo>
                  <a:cubicBezTo>
                    <a:pt x="1113" y="913"/>
                    <a:pt x="1113" y="913"/>
                    <a:pt x="1113" y="913"/>
                  </a:cubicBezTo>
                  <a:cubicBezTo>
                    <a:pt x="1097" y="913"/>
                    <a:pt x="1097" y="913"/>
                    <a:pt x="1097" y="913"/>
                  </a:cubicBezTo>
                  <a:cubicBezTo>
                    <a:pt x="1097" y="897"/>
                    <a:pt x="1097" y="897"/>
                    <a:pt x="1097" y="897"/>
                  </a:cubicBezTo>
                  <a:close/>
                  <a:moveTo>
                    <a:pt x="1097" y="929"/>
                  </a:moveTo>
                  <a:cubicBezTo>
                    <a:pt x="1113" y="929"/>
                    <a:pt x="1113" y="929"/>
                    <a:pt x="1113" y="929"/>
                  </a:cubicBezTo>
                  <a:cubicBezTo>
                    <a:pt x="1113" y="946"/>
                    <a:pt x="1113" y="946"/>
                    <a:pt x="1113" y="946"/>
                  </a:cubicBezTo>
                  <a:cubicBezTo>
                    <a:pt x="1097" y="946"/>
                    <a:pt x="1097" y="946"/>
                    <a:pt x="1097" y="946"/>
                  </a:cubicBezTo>
                  <a:cubicBezTo>
                    <a:pt x="1097" y="929"/>
                    <a:pt x="1097" y="929"/>
                    <a:pt x="1097" y="929"/>
                  </a:cubicBezTo>
                  <a:close/>
                  <a:moveTo>
                    <a:pt x="1097" y="962"/>
                  </a:moveTo>
                  <a:cubicBezTo>
                    <a:pt x="1113" y="962"/>
                    <a:pt x="1113" y="962"/>
                    <a:pt x="1113" y="962"/>
                  </a:cubicBezTo>
                  <a:cubicBezTo>
                    <a:pt x="1113" y="978"/>
                    <a:pt x="1113" y="978"/>
                    <a:pt x="1113" y="978"/>
                  </a:cubicBezTo>
                  <a:cubicBezTo>
                    <a:pt x="1097" y="978"/>
                    <a:pt x="1097" y="978"/>
                    <a:pt x="1097" y="978"/>
                  </a:cubicBezTo>
                  <a:cubicBezTo>
                    <a:pt x="1097" y="962"/>
                    <a:pt x="1097" y="962"/>
                    <a:pt x="1097" y="962"/>
                  </a:cubicBezTo>
                  <a:close/>
                  <a:moveTo>
                    <a:pt x="1097" y="995"/>
                  </a:moveTo>
                  <a:cubicBezTo>
                    <a:pt x="1113" y="995"/>
                    <a:pt x="1113" y="995"/>
                    <a:pt x="1113" y="995"/>
                  </a:cubicBezTo>
                  <a:cubicBezTo>
                    <a:pt x="1113" y="1011"/>
                    <a:pt x="1113" y="1011"/>
                    <a:pt x="1113" y="1011"/>
                  </a:cubicBezTo>
                  <a:cubicBezTo>
                    <a:pt x="1097" y="1011"/>
                    <a:pt x="1097" y="1011"/>
                    <a:pt x="1097" y="1011"/>
                  </a:cubicBezTo>
                  <a:cubicBezTo>
                    <a:pt x="1097" y="995"/>
                    <a:pt x="1097" y="995"/>
                    <a:pt x="1097" y="995"/>
                  </a:cubicBezTo>
                  <a:close/>
                  <a:moveTo>
                    <a:pt x="1097" y="1027"/>
                  </a:moveTo>
                  <a:cubicBezTo>
                    <a:pt x="1113" y="1027"/>
                    <a:pt x="1113" y="1027"/>
                    <a:pt x="1113" y="1027"/>
                  </a:cubicBezTo>
                  <a:cubicBezTo>
                    <a:pt x="1113" y="1044"/>
                    <a:pt x="1113" y="1044"/>
                    <a:pt x="1113" y="1044"/>
                  </a:cubicBezTo>
                  <a:cubicBezTo>
                    <a:pt x="1097" y="1044"/>
                    <a:pt x="1097" y="1044"/>
                    <a:pt x="1097" y="1044"/>
                  </a:cubicBezTo>
                  <a:cubicBezTo>
                    <a:pt x="1097" y="1027"/>
                    <a:pt x="1097" y="1027"/>
                    <a:pt x="1097" y="1027"/>
                  </a:cubicBezTo>
                  <a:close/>
                  <a:moveTo>
                    <a:pt x="1097" y="1060"/>
                  </a:moveTo>
                  <a:cubicBezTo>
                    <a:pt x="1113" y="1060"/>
                    <a:pt x="1113" y="1060"/>
                    <a:pt x="1113" y="1060"/>
                  </a:cubicBezTo>
                  <a:cubicBezTo>
                    <a:pt x="1113" y="1076"/>
                    <a:pt x="1113" y="1076"/>
                    <a:pt x="1113" y="1076"/>
                  </a:cubicBezTo>
                  <a:cubicBezTo>
                    <a:pt x="1097" y="1076"/>
                    <a:pt x="1097" y="1076"/>
                    <a:pt x="1097" y="1076"/>
                  </a:cubicBezTo>
                  <a:cubicBezTo>
                    <a:pt x="1097" y="1060"/>
                    <a:pt x="1097" y="1060"/>
                    <a:pt x="1097" y="1060"/>
                  </a:cubicBezTo>
                  <a:close/>
                  <a:moveTo>
                    <a:pt x="1097" y="1092"/>
                  </a:moveTo>
                  <a:cubicBezTo>
                    <a:pt x="1113" y="1092"/>
                    <a:pt x="1113" y="1092"/>
                    <a:pt x="1113" y="1092"/>
                  </a:cubicBezTo>
                  <a:cubicBezTo>
                    <a:pt x="1113" y="1109"/>
                    <a:pt x="1113" y="1109"/>
                    <a:pt x="1113" y="1109"/>
                  </a:cubicBezTo>
                  <a:cubicBezTo>
                    <a:pt x="1097" y="1109"/>
                    <a:pt x="1097" y="1109"/>
                    <a:pt x="1097" y="1109"/>
                  </a:cubicBezTo>
                  <a:cubicBezTo>
                    <a:pt x="1097" y="1092"/>
                    <a:pt x="1097" y="1092"/>
                    <a:pt x="1097" y="1092"/>
                  </a:cubicBezTo>
                  <a:close/>
                  <a:moveTo>
                    <a:pt x="1097" y="1125"/>
                  </a:moveTo>
                  <a:cubicBezTo>
                    <a:pt x="1113" y="1125"/>
                    <a:pt x="1113" y="1125"/>
                    <a:pt x="1113" y="1125"/>
                  </a:cubicBezTo>
                  <a:cubicBezTo>
                    <a:pt x="1113" y="1141"/>
                    <a:pt x="1113" y="1141"/>
                    <a:pt x="1113" y="1141"/>
                  </a:cubicBezTo>
                  <a:cubicBezTo>
                    <a:pt x="1097" y="1141"/>
                    <a:pt x="1097" y="1141"/>
                    <a:pt x="1097" y="1141"/>
                  </a:cubicBezTo>
                  <a:cubicBezTo>
                    <a:pt x="1097" y="1125"/>
                    <a:pt x="1097" y="1125"/>
                    <a:pt x="1097" y="1125"/>
                  </a:cubicBezTo>
                  <a:close/>
                  <a:moveTo>
                    <a:pt x="1097" y="1158"/>
                  </a:moveTo>
                  <a:cubicBezTo>
                    <a:pt x="1113" y="1158"/>
                    <a:pt x="1113" y="1158"/>
                    <a:pt x="1113" y="1158"/>
                  </a:cubicBezTo>
                  <a:cubicBezTo>
                    <a:pt x="1113" y="1174"/>
                    <a:pt x="1113" y="1174"/>
                    <a:pt x="1113" y="1174"/>
                  </a:cubicBezTo>
                  <a:cubicBezTo>
                    <a:pt x="1097" y="1174"/>
                    <a:pt x="1097" y="1174"/>
                    <a:pt x="1097" y="1174"/>
                  </a:cubicBezTo>
                  <a:cubicBezTo>
                    <a:pt x="1097" y="1158"/>
                    <a:pt x="1097" y="1158"/>
                    <a:pt x="1097" y="1158"/>
                  </a:cubicBezTo>
                  <a:close/>
                  <a:moveTo>
                    <a:pt x="1097" y="1190"/>
                  </a:moveTo>
                  <a:cubicBezTo>
                    <a:pt x="1113" y="1190"/>
                    <a:pt x="1113" y="1190"/>
                    <a:pt x="1113" y="1190"/>
                  </a:cubicBezTo>
                  <a:cubicBezTo>
                    <a:pt x="1113" y="1207"/>
                    <a:pt x="1113" y="1207"/>
                    <a:pt x="1113" y="1207"/>
                  </a:cubicBezTo>
                  <a:cubicBezTo>
                    <a:pt x="1097" y="1207"/>
                    <a:pt x="1097" y="1207"/>
                    <a:pt x="1097" y="1207"/>
                  </a:cubicBezTo>
                  <a:cubicBezTo>
                    <a:pt x="1097" y="1190"/>
                    <a:pt x="1097" y="1190"/>
                    <a:pt x="1097" y="1190"/>
                  </a:cubicBezTo>
                  <a:close/>
                  <a:moveTo>
                    <a:pt x="1097" y="1223"/>
                  </a:moveTo>
                  <a:cubicBezTo>
                    <a:pt x="1113" y="1223"/>
                    <a:pt x="1113" y="1223"/>
                    <a:pt x="1113" y="1223"/>
                  </a:cubicBezTo>
                  <a:cubicBezTo>
                    <a:pt x="1113" y="1239"/>
                    <a:pt x="1113" y="1239"/>
                    <a:pt x="1113" y="1239"/>
                  </a:cubicBezTo>
                  <a:cubicBezTo>
                    <a:pt x="1097" y="1239"/>
                    <a:pt x="1097" y="1239"/>
                    <a:pt x="1097" y="1239"/>
                  </a:cubicBezTo>
                  <a:cubicBezTo>
                    <a:pt x="1097" y="1223"/>
                    <a:pt x="1097" y="1223"/>
                    <a:pt x="1097" y="1223"/>
                  </a:cubicBezTo>
                  <a:close/>
                  <a:moveTo>
                    <a:pt x="1097" y="1256"/>
                  </a:moveTo>
                  <a:cubicBezTo>
                    <a:pt x="1113" y="1256"/>
                    <a:pt x="1113" y="1256"/>
                    <a:pt x="1113" y="1256"/>
                  </a:cubicBezTo>
                  <a:cubicBezTo>
                    <a:pt x="1113" y="1272"/>
                    <a:pt x="1113" y="1272"/>
                    <a:pt x="1113" y="1272"/>
                  </a:cubicBezTo>
                  <a:cubicBezTo>
                    <a:pt x="1097" y="1272"/>
                    <a:pt x="1097" y="1272"/>
                    <a:pt x="1097" y="1272"/>
                  </a:cubicBezTo>
                  <a:cubicBezTo>
                    <a:pt x="1097" y="1256"/>
                    <a:pt x="1097" y="1256"/>
                    <a:pt x="1097" y="1256"/>
                  </a:cubicBezTo>
                  <a:close/>
                  <a:moveTo>
                    <a:pt x="1097" y="1288"/>
                  </a:moveTo>
                  <a:cubicBezTo>
                    <a:pt x="1113" y="1288"/>
                    <a:pt x="1113" y="1288"/>
                    <a:pt x="1113" y="1288"/>
                  </a:cubicBezTo>
                  <a:cubicBezTo>
                    <a:pt x="1113" y="1305"/>
                    <a:pt x="1113" y="1305"/>
                    <a:pt x="1113" y="1305"/>
                  </a:cubicBezTo>
                  <a:cubicBezTo>
                    <a:pt x="1097" y="1305"/>
                    <a:pt x="1097" y="1305"/>
                    <a:pt x="1097" y="1305"/>
                  </a:cubicBezTo>
                  <a:cubicBezTo>
                    <a:pt x="1097" y="1288"/>
                    <a:pt x="1097" y="1288"/>
                    <a:pt x="1097" y="1288"/>
                  </a:cubicBezTo>
                  <a:close/>
                  <a:moveTo>
                    <a:pt x="597" y="396"/>
                  </a:moveTo>
                  <a:cubicBezTo>
                    <a:pt x="597" y="397"/>
                    <a:pt x="597" y="397"/>
                    <a:pt x="597" y="397"/>
                  </a:cubicBezTo>
                  <a:cubicBezTo>
                    <a:pt x="613" y="397"/>
                    <a:pt x="613" y="397"/>
                    <a:pt x="613" y="397"/>
                  </a:cubicBezTo>
                  <a:cubicBezTo>
                    <a:pt x="613" y="396"/>
                    <a:pt x="613" y="396"/>
                    <a:pt x="613" y="396"/>
                  </a:cubicBezTo>
                  <a:cubicBezTo>
                    <a:pt x="597" y="396"/>
                    <a:pt x="597" y="396"/>
                    <a:pt x="597" y="396"/>
                  </a:cubicBezTo>
                  <a:close/>
                  <a:moveTo>
                    <a:pt x="597" y="413"/>
                  </a:moveTo>
                  <a:cubicBezTo>
                    <a:pt x="613" y="413"/>
                    <a:pt x="613" y="413"/>
                    <a:pt x="613" y="413"/>
                  </a:cubicBezTo>
                  <a:cubicBezTo>
                    <a:pt x="613" y="430"/>
                    <a:pt x="613" y="430"/>
                    <a:pt x="613" y="430"/>
                  </a:cubicBezTo>
                  <a:cubicBezTo>
                    <a:pt x="597" y="430"/>
                    <a:pt x="597" y="430"/>
                    <a:pt x="597" y="430"/>
                  </a:cubicBezTo>
                  <a:cubicBezTo>
                    <a:pt x="597" y="413"/>
                    <a:pt x="597" y="413"/>
                    <a:pt x="597" y="413"/>
                  </a:cubicBezTo>
                  <a:close/>
                  <a:moveTo>
                    <a:pt x="597" y="446"/>
                  </a:moveTo>
                  <a:cubicBezTo>
                    <a:pt x="613" y="446"/>
                    <a:pt x="613" y="446"/>
                    <a:pt x="613" y="446"/>
                  </a:cubicBezTo>
                  <a:cubicBezTo>
                    <a:pt x="613" y="462"/>
                    <a:pt x="613" y="462"/>
                    <a:pt x="613" y="462"/>
                  </a:cubicBezTo>
                  <a:cubicBezTo>
                    <a:pt x="597" y="462"/>
                    <a:pt x="597" y="462"/>
                    <a:pt x="597" y="462"/>
                  </a:cubicBezTo>
                  <a:cubicBezTo>
                    <a:pt x="597" y="446"/>
                    <a:pt x="597" y="446"/>
                    <a:pt x="597" y="446"/>
                  </a:cubicBezTo>
                  <a:close/>
                  <a:moveTo>
                    <a:pt x="597" y="479"/>
                  </a:moveTo>
                  <a:cubicBezTo>
                    <a:pt x="613" y="479"/>
                    <a:pt x="613" y="479"/>
                    <a:pt x="613" y="479"/>
                  </a:cubicBezTo>
                  <a:cubicBezTo>
                    <a:pt x="613" y="495"/>
                    <a:pt x="613" y="495"/>
                    <a:pt x="613" y="495"/>
                  </a:cubicBezTo>
                  <a:cubicBezTo>
                    <a:pt x="597" y="495"/>
                    <a:pt x="597" y="495"/>
                    <a:pt x="597" y="495"/>
                  </a:cubicBezTo>
                  <a:cubicBezTo>
                    <a:pt x="597" y="479"/>
                    <a:pt x="597" y="479"/>
                    <a:pt x="597" y="479"/>
                  </a:cubicBezTo>
                  <a:close/>
                  <a:moveTo>
                    <a:pt x="597" y="511"/>
                  </a:moveTo>
                  <a:cubicBezTo>
                    <a:pt x="613" y="511"/>
                    <a:pt x="613" y="511"/>
                    <a:pt x="613" y="511"/>
                  </a:cubicBezTo>
                  <a:cubicBezTo>
                    <a:pt x="613" y="528"/>
                    <a:pt x="613" y="528"/>
                    <a:pt x="613" y="528"/>
                  </a:cubicBezTo>
                  <a:cubicBezTo>
                    <a:pt x="597" y="528"/>
                    <a:pt x="597" y="528"/>
                    <a:pt x="597" y="528"/>
                  </a:cubicBezTo>
                  <a:cubicBezTo>
                    <a:pt x="597" y="511"/>
                    <a:pt x="597" y="511"/>
                    <a:pt x="597" y="511"/>
                  </a:cubicBezTo>
                  <a:close/>
                  <a:moveTo>
                    <a:pt x="597" y="544"/>
                  </a:moveTo>
                  <a:cubicBezTo>
                    <a:pt x="613" y="544"/>
                    <a:pt x="613" y="544"/>
                    <a:pt x="613" y="544"/>
                  </a:cubicBezTo>
                  <a:cubicBezTo>
                    <a:pt x="613" y="560"/>
                    <a:pt x="613" y="560"/>
                    <a:pt x="613" y="560"/>
                  </a:cubicBezTo>
                  <a:cubicBezTo>
                    <a:pt x="597" y="560"/>
                    <a:pt x="597" y="560"/>
                    <a:pt x="597" y="560"/>
                  </a:cubicBezTo>
                  <a:cubicBezTo>
                    <a:pt x="597" y="544"/>
                    <a:pt x="597" y="544"/>
                    <a:pt x="597" y="544"/>
                  </a:cubicBezTo>
                  <a:close/>
                  <a:moveTo>
                    <a:pt x="597" y="577"/>
                  </a:moveTo>
                  <a:cubicBezTo>
                    <a:pt x="613" y="577"/>
                    <a:pt x="613" y="577"/>
                    <a:pt x="613" y="577"/>
                  </a:cubicBezTo>
                  <a:cubicBezTo>
                    <a:pt x="613" y="593"/>
                    <a:pt x="613" y="593"/>
                    <a:pt x="613" y="593"/>
                  </a:cubicBezTo>
                  <a:cubicBezTo>
                    <a:pt x="597" y="593"/>
                    <a:pt x="597" y="593"/>
                    <a:pt x="597" y="593"/>
                  </a:cubicBezTo>
                  <a:cubicBezTo>
                    <a:pt x="597" y="577"/>
                    <a:pt x="597" y="577"/>
                    <a:pt x="597" y="577"/>
                  </a:cubicBezTo>
                  <a:close/>
                  <a:moveTo>
                    <a:pt x="597" y="609"/>
                  </a:moveTo>
                  <a:cubicBezTo>
                    <a:pt x="613" y="609"/>
                    <a:pt x="613" y="609"/>
                    <a:pt x="613" y="609"/>
                  </a:cubicBezTo>
                  <a:cubicBezTo>
                    <a:pt x="613" y="625"/>
                    <a:pt x="613" y="625"/>
                    <a:pt x="613" y="625"/>
                  </a:cubicBezTo>
                  <a:cubicBezTo>
                    <a:pt x="597" y="625"/>
                    <a:pt x="597" y="625"/>
                    <a:pt x="597" y="625"/>
                  </a:cubicBezTo>
                  <a:cubicBezTo>
                    <a:pt x="597" y="609"/>
                    <a:pt x="597" y="609"/>
                    <a:pt x="597" y="609"/>
                  </a:cubicBezTo>
                  <a:close/>
                  <a:moveTo>
                    <a:pt x="597" y="642"/>
                  </a:moveTo>
                  <a:cubicBezTo>
                    <a:pt x="613" y="642"/>
                    <a:pt x="613" y="642"/>
                    <a:pt x="613" y="642"/>
                  </a:cubicBezTo>
                  <a:cubicBezTo>
                    <a:pt x="613" y="658"/>
                    <a:pt x="613" y="658"/>
                    <a:pt x="613" y="658"/>
                  </a:cubicBezTo>
                  <a:cubicBezTo>
                    <a:pt x="597" y="658"/>
                    <a:pt x="597" y="658"/>
                    <a:pt x="597" y="658"/>
                  </a:cubicBezTo>
                  <a:cubicBezTo>
                    <a:pt x="597" y="642"/>
                    <a:pt x="597" y="642"/>
                    <a:pt x="597" y="642"/>
                  </a:cubicBezTo>
                  <a:close/>
                  <a:moveTo>
                    <a:pt x="597" y="674"/>
                  </a:moveTo>
                  <a:cubicBezTo>
                    <a:pt x="613" y="674"/>
                    <a:pt x="613" y="674"/>
                    <a:pt x="613" y="674"/>
                  </a:cubicBezTo>
                  <a:cubicBezTo>
                    <a:pt x="613" y="691"/>
                    <a:pt x="613" y="691"/>
                    <a:pt x="613" y="691"/>
                  </a:cubicBezTo>
                  <a:cubicBezTo>
                    <a:pt x="597" y="691"/>
                    <a:pt x="597" y="691"/>
                    <a:pt x="597" y="691"/>
                  </a:cubicBezTo>
                  <a:cubicBezTo>
                    <a:pt x="597" y="674"/>
                    <a:pt x="597" y="674"/>
                    <a:pt x="597" y="674"/>
                  </a:cubicBezTo>
                  <a:close/>
                  <a:moveTo>
                    <a:pt x="612" y="709"/>
                  </a:moveTo>
                  <a:cubicBezTo>
                    <a:pt x="612" y="692"/>
                    <a:pt x="612" y="692"/>
                    <a:pt x="612" y="692"/>
                  </a:cubicBezTo>
                  <a:cubicBezTo>
                    <a:pt x="628" y="692"/>
                    <a:pt x="628" y="692"/>
                    <a:pt x="628" y="692"/>
                  </a:cubicBezTo>
                  <a:cubicBezTo>
                    <a:pt x="628" y="709"/>
                    <a:pt x="628" y="709"/>
                    <a:pt x="628" y="709"/>
                  </a:cubicBezTo>
                  <a:cubicBezTo>
                    <a:pt x="612" y="709"/>
                    <a:pt x="612" y="709"/>
                    <a:pt x="612" y="709"/>
                  </a:cubicBezTo>
                  <a:close/>
                  <a:moveTo>
                    <a:pt x="644" y="709"/>
                  </a:moveTo>
                  <a:cubicBezTo>
                    <a:pt x="644" y="692"/>
                    <a:pt x="644" y="692"/>
                    <a:pt x="644" y="692"/>
                  </a:cubicBezTo>
                  <a:cubicBezTo>
                    <a:pt x="661" y="692"/>
                    <a:pt x="661" y="692"/>
                    <a:pt x="661" y="692"/>
                  </a:cubicBezTo>
                  <a:cubicBezTo>
                    <a:pt x="661" y="709"/>
                    <a:pt x="661" y="709"/>
                    <a:pt x="661" y="709"/>
                  </a:cubicBezTo>
                  <a:cubicBezTo>
                    <a:pt x="644" y="709"/>
                    <a:pt x="644" y="709"/>
                    <a:pt x="644" y="709"/>
                  </a:cubicBezTo>
                  <a:close/>
                  <a:moveTo>
                    <a:pt x="677" y="709"/>
                  </a:moveTo>
                  <a:cubicBezTo>
                    <a:pt x="677" y="692"/>
                    <a:pt x="677" y="692"/>
                    <a:pt x="677" y="692"/>
                  </a:cubicBezTo>
                  <a:cubicBezTo>
                    <a:pt x="693" y="692"/>
                    <a:pt x="693" y="692"/>
                    <a:pt x="693" y="692"/>
                  </a:cubicBezTo>
                  <a:cubicBezTo>
                    <a:pt x="693" y="709"/>
                    <a:pt x="693" y="709"/>
                    <a:pt x="693" y="709"/>
                  </a:cubicBezTo>
                  <a:cubicBezTo>
                    <a:pt x="677" y="709"/>
                    <a:pt x="677" y="709"/>
                    <a:pt x="677" y="709"/>
                  </a:cubicBezTo>
                  <a:close/>
                  <a:moveTo>
                    <a:pt x="710" y="709"/>
                  </a:moveTo>
                  <a:cubicBezTo>
                    <a:pt x="710" y="692"/>
                    <a:pt x="710" y="692"/>
                    <a:pt x="710" y="692"/>
                  </a:cubicBezTo>
                  <a:cubicBezTo>
                    <a:pt x="726" y="692"/>
                    <a:pt x="726" y="692"/>
                    <a:pt x="726" y="692"/>
                  </a:cubicBezTo>
                  <a:cubicBezTo>
                    <a:pt x="726" y="709"/>
                    <a:pt x="726" y="709"/>
                    <a:pt x="726" y="709"/>
                  </a:cubicBezTo>
                  <a:cubicBezTo>
                    <a:pt x="710" y="709"/>
                    <a:pt x="710" y="709"/>
                    <a:pt x="710" y="709"/>
                  </a:cubicBezTo>
                  <a:close/>
                  <a:moveTo>
                    <a:pt x="742" y="709"/>
                  </a:moveTo>
                  <a:cubicBezTo>
                    <a:pt x="742" y="692"/>
                    <a:pt x="742" y="692"/>
                    <a:pt x="742" y="692"/>
                  </a:cubicBezTo>
                  <a:cubicBezTo>
                    <a:pt x="759" y="692"/>
                    <a:pt x="759" y="692"/>
                    <a:pt x="759" y="692"/>
                  </a:cubicBezTo>
                  <a:cubicBezTo>
                    <a:pt x="759" y="709"/>
                    <a:pt x="759" y="709"/>
                    <a:pt x="759" y="709"/>
                  </a:cubicBezTo>
                  <a:cubicBezTo>
                    <a:pt x="742" y="709"/>
                    <a:pt x="742" y="709"/>
                    <a:pt x="742" y="709"/>
                  </a:cubicBezTo>
                  <a:close/>
                  <a:moveTo>
                    <a:pt x="775" y="709"/>
                  </a:moveTo>
                  <a:cubicBezTo>
                    <a:pt x="775" y="692"/>
                    <a:pt x="775" y="692"/>
                    <a:pt x="775" y="692"/>
                  </a:cubicBezTo>
                  <a:cubicBezTo>
                    <a:pt x="791" y="692"/>
                    <a:pt x="791" y="692"/>
                    <a:pt x="791" y="692"/>
                  </a:cubicBezTo>
                  <a:cubicBezTo>
                    <a:pt x="791" y="709"/>
                    <a:pt x="791" y="709"/>
                    <a:pt x="791" y="709"/>
                  </a:cubicBezTo>
                  <a:cubicBezTo>
                    <a:pt x="775" y="709"/>
                    <a:pt x="775" y="709"/>
                    <a:pt x="775" y="709"/>
                  </a:cubicBezTo>
                  <a:close/>
                  <a:moveTo>
                    <a:pt x="808" y="709"/>
                  </a:moveTo>
                  <a:cubicBezTo>
                    <a:pt x="808" y="692"/>
                    <a:pt x="808" y="692"/>
                    <a:pt x="808" y="692"/>
                  </a:cubicBezTo>
                  <a:cubicBezTo>
                    <a:pt x="824" y="692"/>
                    <a:pt x="824" y="692"/>
                    <a:pt x="824" y="692"/>
                  </a:cubicBezTo>
                  <a:cubicBezTo>
                    <a:pt x="824" y="709"/>
                    <a:pt x="824" y="709"/>
                    <a:pt x="824" y="709"/>
                  </a:cubicBezTo>
                  <a:cubicBezTo>
                    <a:pt x="808" y="709"/>
                    <a:pt x="808" y="709"/>
                    <a:pt x="808" y="709"/>
                  </a:cubicBezTo>
                  <a:close/>
                  <a:moveTo>
                    <a:pt x="840" y="709"/>
                  </a:moveTo>
                  <a:cubicBezTo>
                    <a:pt x="840" y="692"/>
                    <a:pt x="840" y="692"/>
                    <a:pt x="840" y="692"/>
                  </a:cubicBezTo>
                  <a:cubicBezTo>
                    <a:pt x="856" y="692"/>
                    <a:pt x="856" y="692"/>
                    <a:pt x="856" y="692"/>
                  </a:cubicBezTo>
                  <a:cubicBezTo>
                    <a:pt x="856" y="709"/>
                    <a:pt x="856" y="709"/>
                    <a:pt x="856" y="709"/>
                  </a:cubicBezTo>
                  <a:cubicBezTo>
                    <a:pt x="840" y="709"/>
                    <a:pt x="840" y="709"/>
                    <a:pt x="840" y="709"/>
                  </a:cubicBezTo>
                  <a:close/>
                  <a:moveTo>
                    <a:pt x="873" y="709"/>
                  </a:moveTo>
                  <a:cubicBezTo>
                    <a:pt x="873" y="692"/>
                    <a:pt x="873" y="692"/>
                    <a:pt x="873" y="692"/>
                  </a:cubicBezTo>
                  <a:cubicBezTo>
                    <a:pt x="889" y="692"/>
                    <a:pt x="889" y="692"/>
                    <a:pt x="889" y="692"/>
                  </a:cubicBezTo>
                  <a:cubicBezTo>
                    <a:pt x="889" y="709"/>
                    <a:pt x="889" y="709"/>
                    <a:pt x="889" y="709"/>
                  </a:cubicBezTo>
                  <a:cubicBezTo>
                    <a:pt x="873" y="709"/>
                    <a:pt x="873" y="709"/>
                    <a:pt x="873" y="709"/>
                  </a:cubicBezTo>
                  <a:close/>
                  <a:moveTo>
                    <a:pt x="905" y="709"/>
                  </a:moveTo>
                  <a:cubicBezTo>
                    <a:pt x="905" y="692"/>
                    <a:pt x="905" y="692"/>
                    <a:pt x="905" y="692"/>
                  </a:cubicBezTo>
                  <a:cubicBezTo>
                    <a:pt x="922" y="692"/>
                    <a:pt x="922" y="692"/>
                    <a:pt x="922" y="692"/>
                  </a:cubicBezTo>
                  <a:cubicBezTo>
                    <a:pt x="922" y="709"/>
                    <a:pt x="922" y="709"/>
                    <a:pt x="922" y="709"/>
                  </a:cubicBezTo>
                  <a:cubicBezTo>
                    <a:pt x="905" y="709"/>
                    <a:pt x="905" y="709"/>
                    <a:pt x="905" y="709"/>
                  </a:cubicBezTo>
                  <a:close/>
                  <a:moveTo>
                    <a:pt x="938" y="709"/>
                  </a:moveTo>
                  <a:cubicBezTo>
                    <a:pt x="938" y="692"/>
                    <a:pt x="938" y="692"/>
                    <a:pt x="938" y="692"/>
                  </a:cubicBezTo>
                  <a:cubicBezTo>
                    <a:pt x="954" y="692"/>
                    <a:pt x="954" y="692"/>
                    <a:pt x="954" y="692"/>
                  </a:cubicBezTo>
                  <a:cubicBezTo>
                    <a:pt x="954" y="709"/>
                    <a:pt x="954" y="709"/>
                    <a:pt x="954" y="709"/>
                  </a:cubicBezTo>
                  <a:cubicBezTo>
                    <a:pt x="938" y="709"/>
                    <a:pt x="938" y="709"/>
                    <a:pt x="938" y="709"/>
                  </a:cubicBezTo>
                  <a:close/>
                  <a:moveTo>
                    <a:pt x="971" y="709"/>
                  </a:moveTo>
                  <a:cubicBezTo>
                    <a:pt x="971" y="692"/>
                    <a:pt x="971" y="692"/>
                    <a:pt x="971" y="692"/>
                  </a:cubicBezTo>
                  <a:cubicBezTo>
                    <a:pt x="987" y="692"/>
                    <a:pt x="987" y="692"/>
                    <a:pt x="987" y="692"/>
                  </a:cubicBezTo>
                  <a:cubicBezTo>
                    <a:pt x="987" y="709"/>
                    <a:pt x="987" y="709"/>
                    <a:pt x="987" y="709"/>
                  </a:cubicBezTo>
                  <a:cubicBezTo>
                    <a:pt x="971" y="709"/>
                    <a:pt x="971" y="709"/>
                    <a:pt x="971" y="709"/>
                  </a:cubicBezTo>
                  <a:close/>
                  <a:moveTo>
                    <a:pt x="1003" y="709"/>
                  </a:moveTo>
                  <a:cubicBezTo>
                    <a:pt x="1003" y="692"/>
                    <a:pt x="1003" y="692"/>
                    <a:pt x="1003" y="692"/>
                  </a:cubicBezTo>
                  <a:cubicBezTo>
                    <a:pt x="1020" y="692"/>
                    <a:pt x="1020" y="692"/>
                    <a:pt x="1020" y="692"/>
                  </a:cubicBezTo>
                  <a:cubicBezTo>
                    <a:pt x="1020" y="709"/>
                    <a:pt x="1020" y="709"/>
                    <a:pt x="1020" y="709"/>
                  </a:cubicBezTo>
                  <a:cubicBezTo>
                    <a:pt x="1003" y="709"/>
                    <a:pt x="1003" y="709"/>
                    <a:pt x="1003" y="709"/>
                  </a:cubicBezTo>
                  <a:close/>
                  <a:moveTo>
                    <a:pt x="1015" y="714"/>
                  </a:moveTo>
                  <a:cubicBezTo>
                    <a:pt x="1031" y="714"/>
                    <a:pt x="1031" y="714"/>
                    <a:pt x="1031" y="714"/>
                  </a:cubicBezTo>
                  <a:cubicBezTo>
                    <a:pt x="1031" y="730"/>
                    <a:pt x="1031" y="730"/>
                    <a:pt x="1031" y="730"/>
                  </a:cubicBezTo>
                  <a:cubicBezTo>
                    <a:pt x="1015" y="730"/>
                    <a:pt x="1015" y="730"/>
                    <a:pt x="1015" y="730"/>
                  </a:cubicBezTo>
                  <a:cubicBezTo>
                    <a:pt x="1015" y="714"/>
                    <a:pt x="1015" y="714"/>
                    <a:pt x="1015" y="714"/>
                  </a:cubicBezTo>
                  <a:close/>
                  <a:moveTo>
                    <a:pt x="1015" y="746"/>
                  </a:moveTo>
                  <a:cubicBezTo>
                    <a:pt x="1031" y="746"/>
                    <a:pt x="1031" y="746"/>
                    <a:pt x="1031" y="746"/>
                  </a:cubicBezTo>
                  <a:cubicBezTo>
                    <a:pt x="1031" y="763"/>
                    <a:pt x="1031" y="763"/>
                    <a:pt x="1031" y="763"/>
                  </a:cubicBezTo>
                  <a:cubicBezTo>
                    <a:pt x="1015" y="763"/>
                    <a:pt x="1015" y="763"/>
                    <a:pt x="1015" y="763"/>
                  </a:cubicBezTo>
                  <a:cubicBezTo>
                    <a:pt x="1015" y="746"/>
                    <a:pt x="1015" y="746"/>
                    <a:pt x="1015" y="746"/>
                  </a:cubicBezTo>
                  <a:close/>
                  <a:moveTo>
                    <a:pt x="1015" y="779"/>
                  </a:moveTo>
                  <a:cubicBezTo>
                    <a:pt x="1031" y="779"/>
                    <a:pt x="1031" y="779"/>
                    <a:pt x="1031" y="779"/>
                  </a:cubicBezTo>
                  <a:cubicBezTo>
                    <a:pt x="1031" y="795"/>
                    <a:pt x="1031" y="795"/>
                    <a:pt x="1031" y="795"/>
                  </a:cubicBezTo>
                  <a:cubicBezTo>
                    <a:pt x="1015" y="795"/>
                    <a:pt x="1015" y="795"/>
                    <a:pt x="1015" y="795"/>
                  </a:cubicBezTo>
                  <a:cubicBezTo>
                    <a:pt x="1015" y="779"/>
                    <a:pt x="1015" y="779"/>
                    <a:pt x="1015" y="779"/>
                  </a:cubicBezTo>
                  <a:close/>
                  <a:moveTo>
                    <a:pt x="1015" y="812"/>
                  </a:moveTo>
                  <a:cubicBezTo>
                    <a:pt x="1031" y="812"/>
                    <a:pt x="1031" y="812"/>
                    <a:pt x="1031" y="812"/>
                  </a:cubicBezTo>
                  <a:cubicBezTo>
                    <a:pt x="1031" y="828"/>
                    <a:pt x="1031" y="828"/>
                    <a:pt x="1031" y="828"/>
                  </a:cubicBezTo>
                  <a:cubicBezTo>
                    <a:pt x="1015" y="828"/>
                    <a:pt x="1015" y="828"/>
                    <a:pt x="1015" y="828"/>
                  </a:cubicBezTo>
                  <a:cubicBezTo>
                    <a:pt x="1015" y="812"/>
                    <a:pt x="1015" y="812"/>
                    <a:pt x="1015" y="812"/>
                  </a:cubicBezTo>
                  <a:close/>
                  <a:moveTo>
                    <a:pt x="1015" y="844"/>
                  </a:moveTo>
                  <a:cubicBezTo>
                    <a:pt x="1031" y="844"/>
                    <a:pt x="1031" y="844"/>
                    <a:pt x="1031" y="844"/>
                  </a:cubicBezTo>
                  <a:cubicBezTo>
                    <a:pt x="1031" y="861"/>
                    <a:pt x="1031" y="861"/>
                    <a:pt x="1031" y="861"/>
                  </a:cubicBezTo>
                  <a:cubicBezTo>
                    <a:pt x="1015" y="861"/>
                    <a:pt x="1015" y="861"/>
                    <a:pt x="1015" y="861"/>
                  </a:cubicBezTo>
                  <a:cubicBezTo>
                    <a:pt x="1015" y="844"/>
                    <a:pt x="1015" y="844"/>
                    <a:pt x="1015" y="844"/>
                  </a:cubicBezTo>
                  <a:close/>
                  <a:moveTo>
                    <a:pt x="1015" y="877"/>
                  </a:moveTo>
                  <a:cubicBezTo>
                    <a:pt x="1031" y="877"/>
                    <a:pt x="1031" y="877"/>
                    <a:pt x="1031" y="877"/>
                  </a:cubicBezTo>
                  <a:cubicBezTo>
                    <a:pt x="1031" y="893"/>
                    <a:pt x="1031" y="893"/>
                    <a:pt x="1031" y="893"/>
                  </a:cubicBezTo>
                  <a:cubicBezTo>
                    <a:pt x="1015" y="893"/>
                    <a:pt x="1015" y="893"/>
                    <a:pt x="1015" y="893"/>
                  </a:cubicBezTo>
                  <a:cubicBezTo>
                    <a:pt x="1015" y="877"/>
                    <a:pt x="1015" y="877"/>
                    <a:pt x="1015" y="877"/>
                  </a:cubicBezTo>
                  <a:close/>
                  <a:moveTo>
                    <a:pt x="1015" y="910"/>
                  </a:moveTo>
                  <a:cubicBezTo>
                    <a:pt x="1031" y="910"/>
                    <a:pt x="1031" y="910"/>
                    <a:pt x="1031" y="910"/>
                  </a:cubicBezTo>
                  <a:cubicBezTo>
                    <a:pt x="1031" y="926"/>
                    <a:pt x="1031" y="926"/>
                    <a:pt x="1031" y="926"/>
                  </a:cubicBezTo>
                  <a:cubicBezTo>
                    <a:pt x="1015" y="926"/>
                    <a:pt x="1015" y="926"/>
                    <a:pt x="1015" y="926"/>
                  </a:cubicBezTo>
                  <a:cubicBezTo>
                    <a:pt x="1015" y="910"/>
                    <a:pt x="1015" y="910"/>
                    <a:pt x="1015" y="910"/>
                  </a:cubicBezTo>
                  <a:close/>
                  <a:moveTo>
                    <a:pt x="1015" y="942"/>
                  </a:moveTo>
                  <a:cubicBezTo>
                    <a:pt x="1031" y="942"/>
                    <a:pt x="1031" y="942"/>
                    <a:pt x="1031" y="942"/>
                  </a:cubicBezTo>
                  <a:cubicBezTo>
                    <a:pt x="1031" y="959"/>
                    <a:pt x="1031" y="959"/>
                    <a:pt x="1031" y="959"/>
                  </a:cubicBezTo>
                  <a:cubicBezTo>
                    <a:pt x="1015" y="959"/>
                    <a:pt x="1015" y="959"/>
                    <a:pt x="1015" y="959"/>
                  </a:cubicBezTo>
                  <a:cubicBezTo>
                    <a:pt x="1015" y="942"/>
                    <a:pt x="1015" y="942"/>
                    <a:pt x="1015" y="942"/>
                  </a:cubicBezTo>
                  <a:close/>
                  <a:moveTo>
                    <a:pt x="1015" y="975"/>
                  </a:moveTo>
                  <a:cubicBezTo>
                    <a:pt x="1031" y="975"/>
                    <a:pt x="1031" y="975"/>
                    <a:pt x="1031" y="975"/>
                  </a:cubicBezTo>
                  <a:cubicBezTo>
                    <a:pt x="1031" y="991"/>
                    <a:pt x="1031" y="991"/>
                    <a:pt x="1031" y="991"/>
                  </a:cubicBezTo>
                  <a:cubicBezTo>
                    <a:pt x="1015" y="991"/>
                    <a:pt x="1015" y="991"/>
                    <a:pt x="1015" y="991"/>
                  </a:cubicBezTo>
                  <a:cubicBezTo>
                    <a:pt x="1015" y="975"/>
                    <a:pt x="1015" y="975"/>
                    <a:pt x="1015" y="975"/>
                  </a:cubicBezTo>
                  <a:close/>
                  <a:moveTo>
                    <a:pt x="1015" y="1007"/>
                  </a:moveTo>
                  <a:cubicBezTo>
                    <a:pt x="1031" y="1007"/>
                    <a:pt x="1031" y="1007"/>
                    <a:pt x="1031" y="1007"/>
                  </a:cubicBezTo>
                  <a:cubicBezTo>
                    <a:pt x="1031" y="1024"/>
                    <a:pt x="1031" y="1024"/>
                    <a:pt x="1031" y="1024"/>
                  </a:cubicBezTo>
                  <a:cubicBezTo>
                    <a:pt x="1015" y="1024"/>
                    <a:pt x="1015" y="1024"/>
                    <a:pt x="1015" y="1024"/>
                  </a:cubicBezTo>
                  <a:cubicBezTo>
                    <a:pt x="1015" y="1007"/>
                    <a:pt x="1015" y="1007"/>
                    <a:pt x="1015" y="1007"/>
                  </a:cubicBezTo>
                  <a:close/>
                  <a:moveTo>
                    <a:pt x="1015" y="1040"/>
                  </a:moveTo>
                  <a:cubicBezTo>
                    <a:pt x="1031" y="1040"/>
                    <a:pt x="1031" y="1040"/>
                    <a:pt x="1031" y="1040"/>
                  </a:cubicBezTo>
                  <a:cubicBezTo>
                    <a:pt x="1031" y="1056"/>
                    <a:pt x="1031" y="1056"/>
                    <a:pt x="1031" y="1056"/>
                  </a:cubicBezTo>
                  <a:cubicBezTo>
                    <a:pt x="1015" y="1056"/>
                    <a:pt x="1015" y="1056"/>
                    <a:pt x="1015" y="1056"/>
                  </a:cubicBezTo>
                  <a:cubicBezTo>
                    <a:pt x="1015" y="1040"/>
                    <a:pt x="1015" y="1040"/>
                    <a:pt x="1015" y="1040"/>
                  </a:cubicBezTo>
                  <a:close/>
                  <a:moveTo>
                    <a:pt x="1015" y="1073"/>
                  </a:moveTo>
                  <a:cubicBezTo>
                    <a:pt x="1031" y="1073"/>
                    <a:pt x="1031" y="1073"/>
                    <a:pt x="1031" y="1073"/>
                  </a:cubicBezTo>
                  <a:cubicBezTo>
                    <a:pt x="1031" y="1089"/>
                    <a:pt x="1031" y="1089"/>
                    <a:pt x="1031" y="1089"/>
                  </a:cubicBezTo>
                  <a:cubicBezTo>
                    <a:pt x="1015" y="1089"/>
                    <a:pt x="1015" y="1089"/>
                    <a:pt x="1015" y="1089"/>
                  </a:cubicBezTo>
                  <a:cubicBezTo>
                    <a:pt x="1015" y="1073"/>
                    <a:pt x="1015" y="1073"/>
                    <a:pt x="1015" y="1073"/>
                  </a:cubicBezTo>
                  <a:close/>
                  <a:moveTo>
                    <a:pt x="1015" y="1105"/>
                  </a:moveTo>
                  <a:cubicBezTo>
                    <a:pt x="1031" y="1105"/>
                    <a:pt x="1031" y="1105"/>
                    <a:pt x="1031" y="1105"/>
                  </a:cubicBezTo>
                  <a:cubicBezTo>
                    <a:pt x="1031" y="1122"/>
                    <a:pt x="1031" y="1122"/>
                    <a:pt x="1031" y="1122"/>
                  </a:cubicBezTo>
                  <a:cubicBezTo>
                    <a:pt x="1015" y="1122"/>
                    <a:pt x="1015" y="1122"/>
                    <a:pt x="1015" y="1122"/>
                  </a:cubicBezTo>
                  <a:cubicBezTo>
                    <a:pt x="1015" y="1105"/>
                    <a:pt x="1015" y="1105"/>
                    <a:pt x="1015" y="1105"/>
                  </a:cubicBezTo>
                  <a:close/>
                  <a:moveTo>
                    <a:pt x="1015" y="1138"/>
                  </a:moveTo>
                  <a:cubicBezTo>
                    <a:pt x="1031" y="1138"/>
                    <a:pt x="1031" y="1138"/>
                    <a:pt x="1031" y="1138"/>
                  </a:cubicBezTo>
                  <a:cubicBezTo>
                    <a:pt x="1031" y="1154"/>
                    <a:pt x="1031" y="1154"/>
                    <a:pt x="1031" y="1154"/>
                  </a:cubicBezTo>
                  <a:cubicBezTo>
                    <a:pt x="1015" y="1154"/>
                    <a:pt x="1015" y="1154"/>
                    <a:pt x="1015" y="1154"/>
                  </a:cubicBezTo>
                  <a:cubicBezTo>
                    <a:pt x="1015" y="1138"/>
                    <a:pt x="1015" y="1138"/>
                    <a:pt x="1015" y="1138"/>
                  </a:cubicBezTo>
                  <a:close/>
                  <a:moveTo>
                    <a:pt x="1015" y="1171"/>
                  </a:moveTo>
                  <a:cubicBezTo>
                    <a:pt x="1031" y="1171"/>
                    <a:pt x="1031" y="1171"/>
                    <a:pt x="1031" y="1171"/>
                  </a:cubicBezTo>
                  <a:cubicBezTo>
                    <a:pt x="1031" y="1187"/>
                    <a:pt x="1031" y="1187"/>
                    <a:pt x="1031" y="1187"/>
                  </a:cubicBezTo>
                  <a:cubicBezTo>
                    <a:pt x="1015" y="1187"/>
                    <a:pt x="1015" y="1187"/>
                    <a:pt x="1015" y="1187"/>
                  </a:cubicBezTo>
                  <a:cubicBezTo>
                    <a:pt x="1015" y="1171"/>
                    <a:pt x="1015" y="1171"/>
                    <a:pt x="1015" y="1171"/>
                  </a:cubicBezTo>
                  <a:close/>
                  <a:moveTo>
                    <a:pt x="1015" y="1203"/>
                  </a:moveTo>
                  <a:cubicBezTo>
                    <a:pt x="1031" y="1203"/>
                    <a:pt x="1031" y="1203"/>
                    <a:pt x="1031" y="1203"/>
                  </a:cubicBezTo>
                  <a:cubicBezTo>
                    <a:pt x="1031" y="1220"/>
                    <a:pt x="1031" y="1220"/>
                    <a:pt x="1031" y="1220"/>
                  </a:cubicBezTo>
                  <a:cubicBezTo>
                    <a:pt x="1015" y="1220"/>
                    <a:pt x="1015" y="1220"/>
                    <a:pt x="1015" y="1220"/>
                  </a:cubicBezTo>
                  <a:cubicBezTo>
                    <a:pt x="1015" y="1203"/>
                    <a:pt x="1015" y="1203"/>
                    <a:pt x="1015" y="1203"/>
                  </a:cubicBezTo>
                  <a:close/>
                  <a:moveTo>
                    <a:pt x="1015" y="1236"/>
                  </a:moveTo>
                  <a:cubicBezTo>
                    <a:pt x="1031" y="1236"/>
                    <a:pt x="1031" y="1236"/>
                    <a:pt x="1031" y="1236"/>
                  </a:cubicBezTo>
                  <a:cubicBezTo>
                    <a:pt x="1031" y="1252"/>
                    <a:pt x="1031" y="1252"/>
                    <a:pt x="1031" y="1252"/>
                  </a:cubicBezTo>
                  <a:cubicBezTo>
                    <a:pt x="1015" y="1252"/>
                    <a:pt x="1015" y="1252"/>
                    <a:pt x="1015" y="1252"/>
                  </a:cubicBezTo>
                  <a:cubicBezTo>
                    <a:pt x="1015" y="1236"/>
                    <a:pt x="1015" y="1236"/>
                    <a:pt x="1015" y="1236"/>
                  </a:cubicBezTo>
                  <a:close/>
                  <a:moveTo>
                    <a:pt x="1015" y="1269"/>
                  </a:moveTo>
                  <a:cubicBezTo>
                    <a:pt x="1031" y="1269"/>
                    <a:pt x="1031" y="1269"/>
                    <a:pt x="1031" y="1269"/>
                  </a:cubicBezTo>
                  <a:cubicBezTo>
                    <a:pt x="1031" y="1285"/>
                    <a:pt x="1031" y="1285"/>
                    <a:pt x="1031" y="1285"/>
                  </a:cubicBezTo>
                  <a:cubicBezTo>
                    <a:pt x="1015" y="1285"/>
                    <a:pt x="1015" y="1285"/>
                    <a:pt x="1015" y="1285"/>
                  </a:cubicBezTo>
                  <a:cubicBezTo>
                    <a:pt x="1015" y="1269"/>
                    <a:pt x="1015" y="1269"/>
                    <a:pt x="1015" y="1269"/>
                  </a:cubicBezTo>
                  <a:close/>
                  <a:moveTo>
                    <a:pt x="1015" y="1301"/>
                  </a:moveTo>
                  <a:cubicBezTo>
                    <a:pt x="1031" y="1301"/>
                    <a:pt x="1031" y="1301"/>
                    <a:pt x="1031" y="1301"/>
                  </a:cubicBezTo>
                  <a:cubicBezTo>
                    <a:pt x="1031" y="1318"/>
                    <a:pt x="1031" y="1318"/>
                    <a:pt x="1031" y="1318"/>
                  </a:cubicBezTo>
                  <a:cubicBezTo>
                    <a:pt x="1015" y="1318"/>
                    <a:pt x="1015" y="1318"/>
                    <a:pt x="1015" y="1318"/>
                  </a:cubicBezTo>
                  <a:cubicBezTo>
                    <a:pt x="1015" y="1301"/>
                    <a:pt x="1015" y="1301"/>
                    <a:pt x="1015" y="1301"/>
                  </a:cubicBezTo>
                  <a:close/>
                  <a:moveTo>
                    <a:pt x="1015" y="1334"/>
                  </a:moveTo>
                  <a:cubicBezTo>
                    <a:pt x="1031" y="1334"/>
                    <a:pt x="1031" y="1334"/>
                    <a:pt x="1031" y="1334"/>
                  </a:cubicBezTo>
                  <a:cubicBezTo>
                    <a:pt x="1031" y="1350"/>
                    <a:pt x="1031" y="1350"/>
                    <a:pt x="1031" y="1350"/>
                  </a:cubicBezTo>
                  <a:cubicBezTo>
                    <a:pt x="1015" y="1350"/>
                    <a:pt x="1015" y="1350"/>
                    <a:pt x="1015" y="1350"/>
                  </a:cubicBezTo>
                  <a:cubicBezTo>
                    <a:pt x="1015" y="1334"/>
                    <a:pt x="1015" y="1334"/>
                    <a:pt x="1015" y="1334"/>
                  </a:cubicBezTo>
                  <a:close/>
                  <a:moveTo>
                    <a:pt x="1015" y="1367"/>
                  </a:moveTo>
                  <a:cubicBezTo>
                    <a:pt x="1031" y="1367"/>
                    <a:pt x="1031" y="1367"/>
                    <a:pt x="1031" y="1367"/>
                  </a:cubicBezTo>
                  <a:cubicBezTo>
                    <a:pt x="1031" y="1383"/>
                    <a:pt x="1031" y="1383"/>
                    <a:pt x="1031" y="1383"/>
                  </a:cubicBezTo>
                  <a:cubicBezTo>
                    <a:pt x="1015" y="1383"/>
                    <a:pt x="1015" y="1383"/>
                    <a:pt x="1015" y="1383"/>
                  </a:cubicBezTo>
                  <a:cubicBezTo>
                    <a:pt x="1015" y="1367"/>
                    <a:pt x="1015" y="1367"/>
                    <a:pt x="1015" y="1367"/>
                  </a:cubicBezTo>
                  <a:close/>
                  <a:moveTo>
                    <a:pt x="1015" y="1399"/>
                  </a:moveTo>
                  <a:cubicBezTo>
                    <a:pt x="1031" y="1399"/>
                    <a:pt x="1031" y="1399"/>
                    <a:pt x="1031" y="1399"/>
                  </a:cubicBezTo>
                  <a:cubicBezTo>
                    <a:pt x="1031" y="1415"/>
                    <a:pt x="1031" y="1415"/>
                    <a:pt x="1031" y="1415"/>
                  </a:cubicBezTo>
                  <a:cubicBezTo>
                    <a:pt x="1015" y="1415"/>
                    <a:pt x="1015" y="1415"/>
                    <a:pt x="1015" y="1415"/>
                  </a:cubicBezTo>
                  <a:cubicBezTo>
                    <a:pt x="1015" y="1399"/>
                    <a:pt x="1015" y="1399"/>
                    <a:pt x="1015" y="1399"/>
                  </a:cubicBezTo>
                  <a:close/>
                  <a:moveTo>
                    <a:pt x="1015" y="1432"/>
                  </a:moveTo>
                  <a:cubicBezTo>
                    <a:pt x="1031" y="1432"/>
                    <a:pt x="1031" y="1432"/>
                    <a:pt x="1031" y="1432"/>
                  </a:cubicBezTo>
                  <a:cubicBezTo>
                    <a:pt x="1031" y="1448"/>
                    <a:pt x="1031" y="1448"/>
                    <a:pt x="1031" y="1448"/>
                  </a:cubicBezTo>
                  <a:cubicBezTo>
                    <a:pt x="1015" y="1448"/>
                    <a:pt x="1015" y="1448"/>
                    <a:pt x="1015" y="1448"/>
                  </a:cubicBezTo>
                  <a:cubicBezTo>
                    <a:pt x="1015" y="1432"/>
                    <a:pt x="1015" y="1432"/>
                    <a:pt x="1015" y="1432"/>
                  </a:cubicBezTo>
                  <a:close/>
                  <a:moveTo>
                    <a:pt x="1962" y="708"/>
                  </a:moveTo>
                  <a:cubicBezTo>
                    <a:pt x="1978" y="708"/>
                    <a:pt x="1978" y="708"/>
                    <a:pt x="1978" y="708"/>
                  </a:cubicBezTo>
                  <a:cubicBezTo>
                    <a:pt x="1978" y="725"/>
                    <a:pt x="1978" y="725"/>
                    <a:pt x="1978" y="725"/>
                  </a:cubicBezTo>
                  <a:cubicBezTo>
                    <a:pt x="1962" y="725"/>
                    <a:pt x="1962" y="725"/>
                    <a:pt x="1962" y="725"/>
                  </a:cubicBezTo>
                  <a:cubicBezTo>
                    <a:pt x="1962" y="708"/>
                    <a:pt x="1962" y="708"/>
                    <a:pt x="1962" y="708"/>
                  </a:cubicBezTo>
                  <a:close/>
                  <a:moveTo>
                    <a:pt x="1962" y="741"/>
                  </a:moveTo>
                  <a:cubicBezTo>
                    <a:pt x="1978" y="741"/>
                    <a:pt x="1978" y="741"/>
                    <a:pt x="1978" y="741"/>
                  </a:cubicBezTo>
                  <a:cubicBezTo>
                    <a:pt x="1978" y="757"/>
                    <a:pt x="1978" y="757"/>
                    <a:pt x="1978" y="757"/>
                  </a:cubicBezTo>
                  <a:cubicBezTo>
                    <a:pt x="1962" y="757"/>
                    <a:pt x="1962" y="757"/>
                    <a:pt x="1962" y="757"/>
                  </a:cubicBezTo>
                  <a:cubicBezTo>
                    <a:pt x="1962" y="741"/>
                    <a:pt x="1962" y="741"/>
                    <a:pt x="1962" y="741"/>
                  </a:cubicBezTo>
                  <a:close/>
                  <a:moveTo>
                    <a:pt x="1962" y="774"/>
                  </a:moveTo>
                  <a:cubicBezTo>
                    <a:pt x="1978" y="774"/>
                    <a:pt x="1978" y="774"/>
                    <a:pt x="1978" y="774"/>
                  </a:cubicBezTo>
                  <a:cubicBezTo>
                    <a:pt x="1978" y="790"/>
                    <a:pt x="1978" y="790"/>
                    <a:pt x="1978" y="790"/>
                  </a:cubicBezTo>
                  <a:cubicBezTo>
                    <a:pt x="1962" y="790"/>
                    <a:pt x="1962" y="790"/>
                    <a:pt x="1962" y="790"/>
                  </a:cubicBezTo>
                  <a:cubicBezTo>
                    <a:pt x="1962" y="774"/>
                    <a:pt x="1962" y="774"/>
                    <a:pt x="1962" y="774"/>
                  </a:cubicBezTo>
                  <a:close/>
                  <a:moveTo>
                    <a:pt x="1962" y="806"/>
                  </a:moveTo>
                  <a:cubicBezTo>
                    <a:pt x="1978" y="806"/>
                    <a:pt x="1978" y="806"/>
                    <a:pt x="1978" y="806"/>
                  </a:cubicBezTo>
                  <a:cubicBezTo>
                    <a:pt x="1978" y="823"/>
                    <a:pt x="1978" y="823"/>
                    <a:pt x="1978" y="823"/>
                  </a:cubicBezTo>
                  <a:cubicBezTo>
                    <a:pt x="1962" y="823"/>
                    <a:pt x="1962" y="823"/>
                    <a:pt x="1962" y="823"/>
                  </a:cubicBezTo>
                  <a:cubicBezTo>
                    <a:pt x="1962" y="806"/>
                    <a:pt x="1962" y="806"/>
                    <a:pt x="1962" y="806"/>
                  </a:cubicBezTo>
                  <a:close/>
                  <a:moveTo>
                    <a:pt x="1961" y="822"/>
                  </a:moveTo>
                  <a:cubicBezTo>
                    <a:pt x="1961" y="838"/>
                    <a:pt x="1961" y="838"/>
                    <a:pt x="1961" y="838"/>
                  </a:cubicBezTo>
                  <a:cubicBezTo>
                    <a:pt x="1945" y="838"/>
                    <a:pt x="1945" y="838"/>
                    <a:pt x="1945" y="838"/>
                  </a:cubicBezTo>
                  <a:cubicBezTo>
                    <a:pt x="1945" y="822"/>
                    <a:pt x="1945" y="822"/>
                    <a:pt x="1945" y="822"/>
                  </a:cubicBezTo>
                  <a:cubicBezTo>
                    <a:pt x="1961" y="822"/>
                    <a:pt x="1961" y="822"/>
                    <a:pt x="1961" y="822"/>
                  </a:cubicBezTo>
                  <a:close/>
                  <a:moveTo>
                    <a:pt x="1929" y="822"/>
                  </a:moveTo>
                  <a:cubicBezTo>
                    <a:pt x="1929" y="838"/>
                    <a:pt x="1929" y="838"/>
                    <a:pt x="1929" y="838"/>
                  </a:cubicBezTo>
                  <a:cubicBezTo>
                    <a:pt x="1912" y="838"/>
                    <a:pt x="1912" y="838"/>
                    <a:pt x="1912" y="838"/>
                  </a:cubicBezTo>
                  <a:cubicBezTo>
                    <a:pt x="1912" y="822"/>
                    <a:pt x="1912" y="822"/>
                    <a:pt x="1912" y="822"/>
                  </a:cubicBezTo>
                  <a:cubicBezTo>
                    <a:pt x="1929" y="822"/>
                    <a:pt x="1929" y="822"/>
                    <a:pt x="1929" y="822"/>
                  </a:cubicBezTo>
                  <a:close/>
                  <a:moveTo>
                    <a:pt x="1896" y="822"/>
                  </a:moveTo>
                  <a:cubicBezTo>
                    <a:pt x="1896" y="838"/>
                    <a:pt x="1896" y="838"/>
                    <a:pt x="1896" y="838"/>
                  </a:cubicBezTo>
                  <a:cubicBezTo>
                    <a:pt x="1880" y="838"/>
                    <a:pt x="1880" y="838"/>
                    <a:pt x="1880" y="838"/>
                  </a:cubicBezTo>
                  <a:cubicBezTo>
                    <a:pt x="1880" y="822"/>
                    <a:pt x="1880" y="822"/>
                    <a:pt x="1880" y="822"/>
                  </a:cubicBezTo>
                  <a:cubicBezTo>
                    <a:pt x="1896" y="822"/>
                    <a:pt x="1896" y="822"/>
                    <a:pt x="1896" y="822"/>
                  </a:cubicBezTo>
                  <a:close/>
                  <a:moveTo>
                    <a:pt x="1863" y="822"/>
                  </a:moveTo>
                  <a:cubicBezTo>
                    <a:pt x="1863" y="838"/>
                    <a:pt x="1863" y="838"/>
                    <a:pt x="1863" y="838"/>
                  </a:cubicBezTo>
                  <a:cubicBezTo>
                    <a:pt x="1847" y="838"/>
                    <a:pt x="1847" y="838"/>
                    <a:pt x="1847" y="838"/>
                  </a:cubicBezTo>
                  <a:cubicBezTo>
                    <a:pt x="1847" y="822"/>
                    <a:pt x="1847" y="822"/>
                    <a:pt x="1847" y="822"/>
                  </a:cubicBezTo>
                  <a:cubicBezTo>
                    <a:pt x="1863" y="822"/>
                    <a:pt x="1863" y="822"/>
                    <a:pt x="1863" y="822"/>
                  </a:cubicBezTo>
                  <a:close/>
                  <a:moveTo>
                    <a:pt x="1831" y="822"/>
                  </a:moveTo>
                  <a:cubicBezTo>
                    <a:pt x="1831" y="838"/>
                    <a:pt x="1831" y="838"/>
                    <a:pt x="1831" y="838"/>
                  </a:cubicBezTo>
                  <a:cubicBezTo>
                    <a:pt x="1814" y="838"/>
                    <a:pt x="1814" y="838"/>
                    <a:pt x="1814" y="838"/>
                  </a:cubicBezTo>
                  <a:cubicBezTo>
                    <a:pt x="1814" y="822"/>
                    <a:pt x="1814" y="822"/>
                    <a:pt x="1814" y="822"/>
                  </a:cubicBezTo>
                  <a:cubicBezTo>
                    <a:pt x="1831" y="822"/>
                    <a:pt x="1831" y="822"/>
                    <a:pt x="1831" y="822"/>
                  </a:cubicBezTo>
                  <a:close/>
                  <a:moveTo>
                    <a:pt x="1798" y="822"/>
                  </a:moveTo>
                  <a:cubicBezTo>
                    <a:pt x="1798" y="838"/>
                    <a:pt x="1798" y="838"/>
                    <a:pt x="1798" y="838"/>
                  </a:cubicBezTo>
                  <a:cubicBezTo>
                    <a:pt x="1782" y="838"/>
                    <a:pt x="1782" y="838"/>
                    <a:pt x="1782" y="838"/>
                  </a:cubicBezTo>
                  <a:cubicBezTo>
                    <a:pt x="1782" y="822"/>
                    <a:pt x="1782" y="822"/>
                    <a:pt x="1782" y="822"/>
                  </a:cubicBezTo>
                  <a:cubicBezTo>
                    <a:pt x="1798" y="822"/>
                    <a:pt x="1798" y="822"/>
                    <a:pt x="1798" y="822"/>
                  </a:cubicBezTo>
                  <a:close/>
                  <a:moveTo>
                    <a:pt x="1766" y="822"/>
                  </a:moveTo>
                  <a:cubicBezTo>
                    <a:pt x="1766" y="838"/>
                    <a:pt x="1766" y="838"/>
                    <a:pt x="1766" y="838"/>
                  </a:cubicBezTo>
                  <a:cubicBezTo>
                    <a:pt x="1749" y="838"/>
                    <a:pt x="1749" y="838"/>
                    <a:pt x="1749" y="838"/>
                  </a:cubicBezTo>
                  <a:cubicBezTo>
                    <a:pt x="1749" y="822"/>
                    <a:pt x="1749" y="822"/>
                    <a:pt x="1749" y="822"/>
                  </a:cubicBezTo>
                  <a:cubicBezTo>
                    <a:pt x="1766" y="822"/>
                    <a:pt x="1766" y="822"/>
                    <a:pt x="1766" y="822"/>
                  </a:cubicBezTo>
                  <a:close/>
                  <a:moveTo>
                    <a:pt x="1733" y="822"/>
                  </a:moveTo>
                  <a:cubicBezTo>
                    <a:pt x="1733" y="838"/>
                    <a:pt x="1733" y="838"/>
                    <a:pt x="1733" y="838"/>
                  </a:cubicBezTo>
                  <a:cubicBezTo>
                    <a:pt x="1717" y="838"/>
                    <a:pt x="1717" y="838"/>
                    <a:pt x="1717" y="838"/>
                  </a:cubicBezTo>
                  <a:cubicBezTo>
                    <a:pt x="1717" y="822"/>
                    <a:pt x="1717" y="822"/>
                    <a:pt x="1717" y="822"/>
                  </a:cubicBezTo>
                  <a:cubicBezTo>
                    <a:pt x="1733" y="822"/>
                    <a:pt x="1733" y="822"/>
                    <a:pt x="1733" y="822"/>
                  </a:cubicBezTo>
                  <a:close/>
                  <a:moveTo>
                    <a:pt x="1706" y="844"/>
                  </a:moveTo>
                  <a:cubicBezTo>
                    <a:pt x="1723" y="844"/>
                    <a:pt x="1723" y="844"/>
                    <a:pt x="1723" y="844"/>
                  </a:cubicBezTo>
                  <a:cubicBezTo>
                    <a:pt x="1723" y="861"/>
                    <a:pt x="1723" y="861"/>
                    <a:pt x="1723" y="861"/>
                  </a:cubicBezTo>
                  <a:cubicBezTo>
                    <a:pt x="1706" y="861"/>
                    <a:pt x="1706" y="861"/>
                    <a:pt x="1706" y="861"/>
                  </a:cubicBezTo>
                  <a:cubicBezTo>
                    <a:pt x="1706" y="844"/>
                    <a:pt x="1706" y="844"/>
                    <a:pt x="1706" y="844"/>
                  </a:cubicBezTo>
                  <a:close/>
                  <a:moveTo>
                    <a:pt x="1706" y="877"/>
                  </a:moveTo>
                  <a:cubicBezTo>
                    <a:pt x="1723" y="877"/>
                    <a:pt x="1723" y="877"/>
                    <a:pt x="1723" y="877"/>
                  </a:cubicBezTo>
                  <a:cubicBezTo>
                    <a:pt x="1723" y="893"/>
                    <a:pt x="1723" y="893"/>
                    <a:pt x="1723" y="893"/>
                  </a:cubicBezTo>
                  <a:cubicBezTo>
                    <a:pt x="1706" y="893"/>
                    <a:pt x="1706" y="893"/>
                    <a:pt x="1706" y="893"/>
                  </a:cubicBezTo>
                  <a:cubicBezTo>
                    <a:pt x="1706" y="877"/>
                    <a:pt x="1706" y="877"/>
                    <a:pt x="1706" y="877"/>
                  </a:cubicBezTo>
                  <a:close/>
                  <a:moveTo>
                    <a:pt x="1706" y="910"/>
                  </a:moveTo>
                  <a:cubicBezTo>
                    <a:pt x="1723" y="910"/>
                    <a:pt x="1723" y="910"/>
                    <a:pt x="1723" y="910"/>
                  </a:cubicBezTo>
                  <a:cubicBezTo>
                    <a:pt x="1723" y="926"/>
                    <a:pt x="1723" y="926"/>
                    <a:pt x="1723" y="926"/>
                  </a:cubicBezTo>
                  <a:cubicBezTo>
                    <a:pt x="1706" y="926"/>
                    <a:pt x="1706" y="926"/>
                    <a:pt x="1706" y="926"/>
                  </a:cubicBezTo>
                  <a:cubicBezTo>
                    <a:pt x="1706" y="910"/>
                    <a:pt x="1706" y="910"/>
                    <a:pt x="1706" y="910"/>
                  </a:cubicBezTo>
                  <a:close/>
                  <a:moveTo>
                    <a:pt x="1706" y="942"/>
                  </a:moveTo>
                  <a:cubicBezTo>
                    <a:pt x="1723" y="942"/>
                    <a:pt x="1723" y="942"/>
                    <a:pt x="1723" y="942"/>
                  </a:cubicBezTo>
                  <a:cubicBezTo>
                    <a:pt x="1723" y="959"/>
                    <a:pt x="1723" y="959"/>
                    <a:pt x="1723" y="959"/>
                  </a:cubicBezTo>
                  <a:cubicBezTo>
                    <a:pt x="1706" y="959"/>
                    <a:pt x="1706" y="959"/>
                    <a:pt x="1706" y="959"/>
                  </a:cubicBezTo>
                  <a:cubicBezTo>
                    <a:pt x="1706" y="942"/>
                    <a:pt x="1706" y="942"/>
                    <a:pt x="1706" y="942"/>
                  </a:cubicBezTo>
                  <a:close/>
                  <a:moveTo>
                    <a:pt x="1706" y="975"/>
                  </a:moveTo>
                  <a:cubicBezTo>
                    <a:pt x="1723" y="975"/>
                    <a:pt x="1723" y="975"/>
                    <a:pt x="1723" y="975"/>
                  </a:cubicBezTo>
                  <a:cubicBezTo>
                    <a:pt x="1723" y="991"/>
                    <a:pt x="1723" y="991"/>
                    <a:pt x="1723" y="991"/>
                  </a:cubicBezTo>
                  <a:cubicBezTo>
                    <a:pt x="1706" y="991"/>
                    <a:pt x="1706" y="991"/>
                    <a:pt x="1706" y="991"/>
                  </a:cubicBezTo>
                  <a:cubicBezTo>
                    <a:pt x="1706" y="975"/>
                    <a:pt x="1706" y="975"/>
                    <a:pt x="1706" y="975"/>
                  </a:cubicBezTo>
                  <a:close/>
                  <a:moveTo>
                    <a:pt x="1706" y="1007"/>
                  </a:moveTo>
                  <a:cubicBezTo>
                    <a:pt x="1723" y="1007"/>
                    <a:pt x="1723" y="1007"/>
                    <a:pt x="1723" y="1007"/>
                  </a:cubicBezTo>
                  <a:cubicBezTo>
                    <a:pt x="1723" y="1024"/>
                    <a:pt x="1723" y="1024"/>
                    <a:pt x="1723" y="1024"/>
                  </a:cubicBezTo>
                  <a:cubicBezTo>
                    <a:pt x="1706" y="1024"/>
                    <a:pt x="1706" y="1024"/>
                    <a:pt x="1706" y="1024"/>
                  </a:cubicBezTo>
                  <a:cubicBezTo>
                    <a:pt x="1706" y="1007"/>
                    <a:pt x="1706" y="1007"/>
                    <a:pt x="1706" y="1007"/>
                  </a:cubicBezTo>
                  <a:close/>
                  <a:moveTo>
                    <a:pt x="1706" y="1040"/>
                  </a:moveTo>
                  <a:cubicBezTo>
                    <a:pt x="1723" y="1040"/>
                    <a:pt x="1723" y="1040"/>
                    <a:pt x="1723" y="1040"/>
                  </a:cubicBezTo>
                  <a:cubicBezTo>
                    <a:pt x="1723" y="1056"/>
                    <a:pt x="1723" y="1056"/>
                    <a:pt x="1723" y="1056"/>
                  </a:cubicBezTo>
                  <a:cubicBezTo>
                    <a:pt x="1706" y="1056"/>
                    <a:pt x="1706" y="1056"/>
                    <a:pt x="1706" y="1056"/>
                  </a:cubicBezTo>
                  <a:cubicBezTo>
                    <a:pt x="1706" y="1040"/>
                    <a:pt x="1706" y="1040"/>
                    <a:pt x="1706" y="1040"/>
                  </a:cubicBezTo>
                  <a:close/>
                  <a:moveTo>
                    <a:pt x="1706" y="1073"/>
                  </a:moveTo>
                  <a:cubicBezTo>
                    <a:pt x="1723" y="1073"/>
                    <a:pt x="1723" y="1073"/>
                    <a:pt x="1723" y="1073"/>
                  </a:cubicBezTo>
                  <a:cubicBezTo>
                    <a:pt x="1723" y="1089"/>
                    <a:pt x="1723" y="1089"/>
                    <a:pt x="1723" y="1089"/>
                  </a:cubicBezTo>
                  <a:cubicBezTo>
                    <a:pt x="1706" y="1089"/>
                    <a:pt x="1706" y="1089"/>
                    <a:pt x="1706" y="1089"/>
                  </a:cubicBezTo>
                  <a:cubicBezTo>
                    <a:pt x="1706" y="1073"/>
                    <a:pt x="1706" y="1073"/>
                    <a:pt x="1706" y="1073"/>
                  </a:cubicBezTo>
                  <a:close/>
                  <a:moveTo>
                    <a:pt x="1706" y="1105"/>
                  </a:moveTo>
                  <a:cubicBezTo>
                    <a:pt x="1723" y="1105"/>
                    <a:pt x="1723" y="1105"/>
                    <a:pt x="1723" y="1105"/>
                  </a:cubicBezTo>
                  <a:cubicBezTo>
                    <a:pt x="1723" y="1122"/>
                    <a:pt x="1723" y="1122"/>
                    <a:pt x="1723" y="1122"/>
                  </a:cubicBezTo>
                  <a:cubicBezTo>
                    <a:pt x="1706" y="1122"/>
                    <a:pt x="1706" y="1122"/>
                    <a:pt x="1706" y="1122"/>
                  </a:cubicBezTo>
                  <a:cubicBezTo>
                    <a:pt x="1706" y="1105"/>
                    <a:pt x="1706" y="1105"/>
                    <a:pt x="1706" y="1105"/>
                  </a:cubicBezTo>
                  <a:close/>
                  <a:moveTo>
                    <a:pt x="1706" y="1138"/>
                  </a:moveTo>
                  <a:cubicBezTo>
                    <a:pt x="1723" y="1138"/>
                    <a:pt x="1723" y="1138"/>
                    <a:pt x="1723" y="1138"/>
                  </a:cubicBezTo>
                  <a:cubicBezTo>
                    <a:pt x="1723" y="1154"/>
                    <a:pt x="1723" y="1154"/>
                    <a:pt x="1723" y="1154"/>
                  </a:cubicBezTo>
                  <a:cubicBezTo>
                    <a:pt x="1706" y="1154"/>
                    <a:pt x="1706" y="1154"/>
                    <a:pt x="1706" y="1154"/>
                  </a:cubicBezTo>
                  <a:cubicBezTo>
                    <a:pt x="1706" y="1138"/>
                    <a:pt x="1706" y="1138"/>
                    <a:pt x="1706" y="1138"/>
                  </a:cubicBezTo>
                  <a:close/>
                  <a:moveTo>
                    <a:pt x="1706" y="1171"/>
                  </a:moveTo>
                  <a:cubicBezTo>
                    <a:pt x="1723" y="1171"/>
                    <a:pt x="1723" y="1171"/>
                    <a:pt x="1723" y="1171"/>
                  </a:cubicBezTo>
                  <a:cubicBezTo>
                    <a:pt x="1723" y="1187"/>
                    <a:pt x="1723" y="1187"/>
                    <a:pt x="1723" y="1187"/>
                  </a:cubicBezTo>
                  <a:cubicBezTo>
                    <a:pt x="1706" y="1187"/>
                    <a:pt x="1706" y="1187"/>
                    <a:pt x="1706" y="1187"/>
                  </a:cubicBezTo>
                  <a:cubicBezTo>
                    <a:pt x="1706" y="1171"/>
                    <a:pt x="1706" y="1171"/>
                    <a:pt x="1706" y="1171"/>
                  </a:cubicBezTo>
                  <a:close/>
                  <a:moveTo>
                    <a:pt x="1706" y="1203"/>
                  </a:moveTo>
                  <a:cubicBezTo>
                    <a:pt x="1723" y="1203"/>
                    <a:pt x="1723" y="1203"/>
                    <a:pt x="1723" y="1203"/>
                  </a:cubicBezTo>
                  <a:cubicBezTo>
                    <a:pt x="1723" y="1220"/>
                    <a:pt x="1723" y="1220"/>
                    <a:pt x="1723" y="1220"/>
                  </a:cubicBezTo>
                  <a:cubicBezTo>
                    <a:pt x="1706" y="1220"/>
                    <a:pt x="1706" y="1220"/>
                    <a:pt x="1706" y="1220"/>
                  </a:cubicBezTo>
                  <a:cubicBezTo>
                    <a:pt x="1706" y="1203"/>
                    <a:pt x="1706" y="1203"/>
                    <a:pt x="1706" y="1203"/>
                  </a:cubicBezTo>
                  <a:close/>
                  <a:moveTo>
                    <a:pt x="1706" y="1236"/>
                  </a:moveTo>
                  <a:cubicBezTo>
                    <a:pt x="1723" y="1236"/>
                    <a:pt x="1723" y="1236"/>
                    <a:pt x="1723" y="1236"/>
                  </a:cubicBezTo>
                  <a:cubicBezTo>
                    <a:pt x="1723" y="1252"/>
                    <a:pt x="1723" y="1252"/>
                    <a:pt x="1723" y="1252"/>
                  </a:cubicBezTo>
                  <a:cubicBezTo>
                    <a:pt x="1706" y="1252"/>
                    <a:pt x="1706" y="1252"/>
                    <a:pt x="1706" y="1252"/>
                  </a:cubicBezTo>
                  <a:cubicBezTo>
                    <a:pt x="1706" y="1236"/>
                    <a:pt x="1706" y="1236"/>
                    <a:pt x="1706" y="1236"/>
                  </a:cubicBezTo>
                  <a:close/>
                  <a:moveTo>
                    <a:pt x="1706" y="1269"/>
                  </a:moveTo>
                  <a:cubicBezTo>
                    <a:pt x="1723" y="1269"/>
                    <a:pt x="1723" y="1269"/>
                    <a:pt x="1723" y="1269"/>
                  </a:cubicBezTo>
                  <a:cubicBezTo>
                    <a:pt x="1723" y="1285"/>
                    <a:pt x="1723" y="1285"/>
                    <a:pt x="1723" y="1285"/>
                  </a:cubicBezTo>
                  <a:cubicBezTo>
                    <a:pt x="1706" y="1285"/>
                    <a:pt x="1706" y="1285"/>
                    <a:pt x="1706" y="1285"/>
                  </a:cubicBezTo>
                  <a:cubicBezTo>
                    <a:pt x="1706" y="1269"/>
                    <a:pt x="1706" y="1269"/>
                    <a:pt x="1706" y="1269"/>
                  </a:cubicBezTo>
                  <a:close/>
                  <a:moveTo>
                    <a:pt x="1706" y="1301"/>
                  </a:moveTo>
                  <a:cubicBezTo>
                    <a:pt x="1723" y="1301"/>
                    <a:pt x="1723" y="1301"/>
                    <a:pt x="1723" y="1301"/>
                  </a:cubicBezTo>
                  <a:cubicBezTo>
                    <a:pt x="1723" y="1318"/>
                    <a:pt x="1723" y="1318"/>
                    <a:pt x="1723" y="1318"/>
                  </a:cubicBezTo>
                  <a:cubicBezTo>
                    <a:pt x="1706" y="1318"/>
                    <a:pt x="1706" y="1318"/>
                    <a:pt x="1706" y="1318"/>
                  </a:cubicBezTo>
                  <a:cubicBezTo>
                    <a:pt x="1706" y="1301"/>
                    <a:pt x="1706" y="1301"/>
                    <a:pt x="1706" y="1301"/>
                  </a:cubicBezTo>
                  <a:close/>
                  <a:moveTo>
                    <a:pt x="1706" y="1334"/>
                  </a:moveTo>
                  <a:cubicBezTo>
                    <a:pt x="1723" y="1334"/>
                    <a:pt x="1723" y="1334"/>
                    <a:pt x="1723" y="1334"/>
                  </a:cubicBezTo>
                  <a:cubicBezTo>
                    <a:pt x="1723" y="1350"/>
                    <a:pt x="1723" y="1350"/>
                    <a:pt x="1723" y="1350"/>
                  </a:cubicBezTo>
                  <a:cubicBezTo>
                    <a:pt x="1706" y="1350"/>
                    <a:pt x="1706" y="1350"/>
                    <a:pt x="1706" y="1350"/>
                  </a:cubicBezTo>
                  <a:cubicBezTo>
                    <a:pt x="1706" y="1334"/>
                    <a:pt x="1706" y="1334"/>
                    <a:pt x="1706" y="1334"/>
                  </a:cubicBezTo>
                  <a:close/>
                  <a:moveTo>
                    <a:pt x="1706" y="1367"/>
                  </a:moveTo>
                  <a:cubicBezTo>
                    <a:pt x="1723" y="1367"/>
                    <a:pt x="1723" y="1367"/>
                    <a:pt x="1723" y="1367"/>
                  </a:cubicBezTo>
                  <a:cubicBezTo>
                    <a:pt x="1723" y="1383"/>
                    <a:pt x="1723" y="1383"/>
                    <a:pt x="1723" y="1383"/>
                  </a:cubicBezTo>
                  <a:cubicBezTo>
                    <a:pt x="1706" y="1383"/>
                    <a:pt x="1706" y="1383"/>
                    <a:pt x="1706" y="1383"/>
                  </a:cubicBezTo>
                  <a:cubicBezTo>
                    <a:pt x="1706" y="1367"/>
                    <a:pt x="1706" y="1367"/>
                    <a:pt x="1706" y="1367"/>
                  </a:cubicBezTo>
                  <a:close/>
                  <a:moveTo>
                    <a:pt x="1706" y="1399"/>
                  </a:moveTo>
                  <a:cubicBezTo>
                    <a:pt x="1723" y="1399"/>
                    <a:pt x="1723" y="1399"/>
                    <a:pt x="1723" y="1399"/>
                  </a:cubicBezTo>
                  <a:cubicBezTo>
                    <a:pt x="1723" y="1415"/>
                    <a:pt x="1723" y="1415"/>
                    <a:pt x="1723" y="1415"/>
                  </a:cubicBezTo>
                  <a:cubicBezTo>
                    <a:pt x="1706" y="1415"/>
                    <a:pt x="1706" y="1415"/>
                    <a:pt x="1706" y="1415"/>
                  </a:cubicBezTo>
                  <a:cubicBezTo>
                    <a:pt x="1706" y="1399"/>
                    <a:pt x="1706" y="1399"/>
                    <a:pt x="1706" y="1399"/>
                  </a:cubicBezTo>
                  <a:close/>
                  <a:moveTo>
                    <a:pt x="1706" y="1432"/>
                  </a:moveTo>
                  <a:cubicBezTo>
                    <a:pt x="1723" y="1432"/>
                    <a:pt x="1723" y="1432"/>
                    <a:pt x="1723" y="1432"/>
                  </a:cubicBezTo>
                  <a:cubicBezTo>
                    <a:pt x="1723" y="1448"/>
                    <a:pt x="1723" y="1448"/>
                    <a:pt x="1723" y="1448"/>
                  </a:cubicBezTo>
                  <a:cubicBezTo>
                    <a:pt x="1706" y="1448"/>
                    <a:pt x="1706" y="1448"/>
                    <a:pt x="1706" y="1448"/>
                  </a:cubicBezTo>
                  <a:cubicBezTo>
                    <a:pt x="1706" y="1432"/>
                    <a:pt x="1706" y="1432"/>
                    <a:pt x="1706" y="1432"/>
                  </a:cubicBezTo>
                  <a:close/>
                  <a:moveTo>
                    <a:pt x="1331" y="708"/>
                  </a:moveTo>
                  <a:cubicBezTo>
                    <a:pt x="1347" y="708"/>
                    <a:pt x="1347" y="708"/>
                    <a:pt x="1347" y="708"/>
                  </a:cubicBezTo>
                  <a:cubicBezTo>
                    <a:pt x="1347" y="725"/>
                    <a:pt x="1347" y="725"/>
                    <a:pt x="1347" y="725"/>
                  </a:cubicBezTo>
                  <a:cubicBezTo>
                    <a:pt x="1331" y="725"/>
                    <a:pt x="1331" y="725"/>
                    <a:pt x="1331" y="725"/>
                  </a:cubicBezTo>
                  <a:cubicBezTo>
                    <a:pt x="1331" y="708"/>
                    <a:pt x="1331" y="708"/>
                    <a:pt x="1331" y="708"/>
                  </a:cubicBezTo>
                  <a:close/>
                  <a:moveTo>
                    <a:pt x="1331" y="741"/>
                  </a:moveTo>
                  <a:cubicBezTo>
                    <a:pt x="1347" y="741"/>
                    <a:pt x="1347" y="741"/>
                    <a:pt x="1347" y="741"/>
                  </a:cubicBezTo>
                  <a:cubicBezTo>
                    <a:pt x="1347" y="757"/>
                    <a:pt x="1347" y="757"/>
                    <a:pt x="1347" y="757"/>
                  </a:cubicBezTo>
                  <a:cubicBezTo>
                    <a:pt x="1331" y="757"/>
                    <a:pt x="1331" y="757"/>
                    <a:pt x="1331" y="757"/>
                  </a:cubicBezTo>
                  <a:cubicBezTo>
                    <a:pt x="1331" y="741"/>
                    <a:pt x="1331" y="741"/>
                    <a:pt x="1331" y="741"/>
                  </a:cubicBezTo>
                  <a:close/>
                  <a:moveTo>
                    <a:pt x="1331" y="774"/>
                  </a:moveTo>
                  <a:cubicBezTo>
                    <a:pt x="1347" y="774"/>
                    <a:pt x="1347" y="774"/>
                    <a:pt x="1347" y="774"/>
                  </a:cubicBezTo>
                  <a:cubicBezTo>
                    <a:pt x="1347" y="790"/>
                    <a:pt x="1347" y="790"/>
                    <a:pt x="1347" y="790"/>
                  </a:cubicBezTo>
                  <a:cubicBezTo>
                    <a:pt x="1331" y="790"/>
                    <a:pt x="1331" y="790"/>
                    <a:pt x="1331" y="790"/>
                  </a:cubicBezTo>
                  <a:cubicBezTo>
                    <a:pt x="1331" y="774"/>
                    <a:pt x="1331" y="774"/>
                    <a:pt x="1331" y="774"/>
                  </a:cubicBezTo>
                  <a:close/>
                  <a:moveTo>
                    <a:pt x="1331" y="806"/>
                  </a:moveTo>
                  <a:cubicBezTo>
                    <a:pt x="1347" y="806"/>
                    <a:pt x="1347" y="806"/>
                    <a:pt x="1347" y="806"/>
                  </a:cubicBezTo>
                  <a:cubicBezTo>
                    <a:pt x="1347" y="822"/>
                    <a:pt x="1347" y="822"/>
                    <a:pt x="1347" y="822"/>
                  </a:cubicBezTo>
                  <a:cubicBezTo>
                    <a:pt x="1331" y="822"/>
                    <a:pt x="1331" y="822"/>
                    <a:pt x="1331" y="822"/>
                  </a:cubicBezTo>
                  <a:cubicBezTo>
                    <a:pt x="1331" y="806"/>
                    <a:pt x="1331" y="806"/>
                    <a:pt x="1331" y="806"/>
                  </a:cubicBezTo>
                  <a:close/>
                  <a:moveTo>
                    <a:pt x="1331" y="839"/>
                  </a:moveTo>
                  <a:cubicBezTo>
                    <a:pt x="1347" y="839"/>
                    <a:pt x="1347" y="839"/>
                    <a:pt x="1347" y="839"/>
                  </a:cubicBezTo>
                  <a:cubicBezTo>
                    <a:pt x="1347" y="855"/>
                    <a:pt x="1347" y="855"/>
                    <a:pt x="1347" y="855"/>
                  </a:cubicBezTo>
                  <a:cubicBezTo>
                    <a:pt x="1331" y="855"/>
                    <a:pt x="1331" y="855"/>
                    <a:pt x="1331" y="855"/>
                  </a:cubicBezTo>
                  <a:cubicBezTo>
                    <a:pt x="1331" y="839"/>
                    <a:pt x="1331" y="839"/>
                    <a:pt x="1331" y="839"/>
                  </a:cubicBezTo>
                  <a:close/>
                  <a:moveTo>
                    <a:pt x="1331" y="871"/>
                  </a:moveTo>
                  <a:cubicBezTo>
                    <a:pt x="1347" y="871"/>
                    <a:pt x="1347" y="871"/>
                    <a:pt x="1347" y="871"/>
                  </a:cubicBezTo>
                  <a:cubicBezTo>
                    <a:pt x="1347" y="888"/>
                    <a:pt x="1347" y="888"/>
                    <a:pt x="1347" y="888"/>
                  </a:cubicBezTo>
                  <a:cubicBezTo>
                    <a:pt x="1331" y="888"/>
                    <a:pt x="1331" y="888"/>
                    <a:pt x="1331" y="888"/>
                  </a:cubicBezTo>
                  <a:cubicBezTo>
                    <a:pt x="1331" y="871"/>
                    <a:pt x="1331" y="871"/>
                    <a:pt x="1331" y="871"/>
                  </a:cubicBezTo>
                  <a:close/>
                  <a:moveTo>
                    <a:pt x="1331" y="904"/>
                  </a:moveTo>
                  <a:cubicBezTo>
                    <a:pt x="1347" y="904"/>
                    <a:pt x="1347" y="904"/>
                    <a:pt x="1347" y="904"/>
                  </a:cubicBezTo>
                  <a:cubicBezTo>
                    <a:pt x="1347" y="920"/>
                    <a:pt x="1347" y="920"/>
                    <a:pt x="1347" y="920"/>
                  </a:cubicBezTo>
                  <a:cubicBezTo>
                    <a:pt x="1331" y="920"/>
                    <a:pt x="1331" y="920"/>
                    <a:pt x="1331" y="920"/>
                  </a:cubicBezTo>
                  <a:cubicBezTo>
                    <a:pt x="1331" y="904"/>
                    <a:pt x="1331" y="904"/>
                    <a:pt x="1331" y="904"/>
                  </a:cubicBezTo>
                  <a:close/>
                  <a:moveTo>
                    <a:pt x="1331" y="937"/>
                  </a:moveTo>
                  <a:cubicBezTo>
                    <a:pt x="1347" y="937"/>
                    <a:pt x="1347" y="937"/>
                    <a:pt x="1347" y="937"/>
                  </a:cubicBezTo>
                  <a:cubicBezTo>
                    <a:pt x="1347" y="953"/>
                    <a:pt x="1347" y="953"/>
                    <a:pt x="1347" y="953"/>
                  </a:cubicBezTo>
                  <a:cubicBezTo>
                    <a:pt x="1331" y="953"/>
                    <a:pt x="1331" y="953"/>
                    <a:pt x="1331" y="953"/>
                  </a:cubicBezTo>
                  <a:cubicBezTo>
                    <a:pt x="1331" y="937"/>
                    <a:pt x="1331" y="937"/>
                    <a:pt x="1331" y="937"/>
                  </a:cubicBezTo>
                  <a:close/>
                  <a:moveTo>
                    <a:pt x="1331" y="969"/>
                  </a:moveTo>
                  <a:cubicBezTo>
                    <a:pt x="1347" y="969"/>
                    <a:pt x="1347" y="969"/>
                    <a:pt x="1347" y="969"/>
                  </a:cubicBezTo>
                  <a:cubicBezTo>
                    <a:pt x="1347" y="986"/>
                    <a:pt x="1347" y="986"/>
                    <a:pt x="1347" y="986"/>
                  </a:cubicBezTo>
                  <a:cubicBezTo>
                    <a:pt x="1331" y="986"/>
                    <a:pt x="1331" y="986"/>
                    <a:pt x="1331" y="986"/>
                  </a:cubicBezTo>
                  <a:cubicBezTo>
                    <a:pt x="1331" y="969"/>
                    <a:pt x="1331" y="969"/>
                    <a:pt x="1331" y="969"/>
                  </a:cubicBezTo>
                  <a:close/>
                  <a:moveTo>
                    <a:pt x="1331" y="1002"/>
                  </a:moveTo>
                  <a:cubicBezTo>
                    <a:pt x="1347" y="1002"/>
                    <a:pt x="1347" y="1002"/>
                    <a:pt x="1347" y="1002"/>
                  </a:cubicBezTo>
                  <a:cubicBezTo>
                    <a:pt x="1347" y="1018"/>
                    <a:pt x="1347" y="1018"/>
                    <a:pt x="1347" y="1018"/>
                  </a:cubicBezTo>
                  <a:cubicBezTo>
                    <a:pt x="1331" y="1018"/>
                    <a:pt x="1331" y="1018"/>
                    <a:pt x="1331" y="1018"/>
                  </a:cubicBezTo>
                  <a:cubicBezTo>
                    <a:pt x="1331" y="1002"/>
                    <a:pt x="1331" y="1002"/>
                    <a:pt x="1331" y="1002"/>
                  </a:cubicBezTo>
                  <a:close/>
                  <a:moveTo>
                    <a:pt x="1331" y="1035"/>
                  </a:moveTo>
                  <a:cubicBezTo>
                    <a:pt x="1347" y="1035"/>
                    <a:pt x="1347" y="1035"/>
                    <a:pt x="1347" y="1035"/>
                  </a:cubicBezTo>
                  <a:cubicBezTo>
                    <a:pt x="1347" y="1051"/>
                    <a:pt x="1347" y="1051"/>
                    <a:pt x="1347" y="1051"/>
                  </a:cubicBezTo>
                  <a:cubicBezTo>
                    <a:pt x="1331" y="1051"/>
                    <a:pt x="1331" y="1051"/>
                    <a:pt x="1331" y="1051"/>
                  </a:cubicBezTo>
                  <a:cubicBezTo>
                    <a:pt x="1331" y="1035"/>
                    <a:pt x="1331" y="1035"/>
                    <a:pt x="1331" y="1035"/>
                  </a:cubicBezTo>
                  <a:close/>
                  <a:moveTo>
                    <a:pt x="1331" y="1067"/>
                  </a:moveTo>
                  <a:cubicBezTo>
                    <a:pt x="1347" y="1067"/>
                    <a:pt x="1347" y="1067"/>
                    <a:pt x="1347" y="1067"/>
                  </a:cubicBezTo>
                  <a:cubicBezTo>
                    <a:pt x="1347" y="1084"/>
                    <a:pt x="1347" y="1084"/>
                    <a:pt x="1347" y="1084"/>
                  </a:cubicBezTo>
                  <a:cubicBezTo>
                    <a:pt x="1331" y="1084"/>
                    <a:pt x="1331" y="1084"/>
                    <a:pt x="1331" y="1084"/>
                  </a:cubicBezTo>
                  <a:cubicBezTo>
                    <a:pt x="1331" y="1067"/>
                    <a:pt x="1331" y="1067"/>
                    <a:pt x="1331" y="1067"/>
                  </a:cubicBezTo>
                  <a:close/>
                  <a:moveTo>
                    <a:pt x="1331" y="1100"/>
                  </a:moveTo>
                  <a:cubicBezTo>
                    <a:pt x="1347" y="1100"/>
                    <a:pt x="1347" y="1100"/>
                    <a:pt x="1347" y="1100"/>
                  </a:cubicBezTo>
                  <a:cubicBezTo>
                    <a:pt x="1347" y="1116"/>
                    <a:pt x="1347" y="1116"/>
                    <a:pt x="1347" y="1116"/>
                  </a:cubicBezTo>
                  <a:cubicBezTo>
                    <a:pt x="1331" y="1116"/>
                    <a:pt x="1331" y="1116"/>
                    <a:pt x="1331" y="1116"/>
                  </a:cubicBezTo>
                  <a:cubicBezTo>
                    <a:pt x="1331" y="1100"/>
                    <a:pt x="1331" y="1100"/>
                    <a:pt x="1331" y="1100"/>
                  </a:cubicBezTo>
                  <a:close/>
                  <a:moveTo>
                    <a:pt x="1331" y="1133"/>
                  </a:moveTo>
                  <a:cubicBezTo>
                    <a:pt x="1347" y="1133"/>
                    <a:pt x="1347" y="1133"/>
                    <a:pt x="1347" y="1133"/>
                  </a:cubicBezTo>
                  <a:cubicBezTo>
                    <a:pt x="1347" y="1149"/>
                    <a:pt x="1347" y="1149"/>
                    <a:pt x="1347" y="1149"/>
                  </a:cubicBezTo>
                  <a:cubicBezTo>
                    <a:pt x="1331" y="1149"/>
                    <a:pt x="1331" y="1149"/>
                    <a:pt x="1331" y="1149"/>
                  </a:cubicBezTo>
                  <a:cubicBezTo>
                    <a:pt x="1331" y="1133"/>
                    <a:pt x="1331" y="1133"/>
                    <a:pt x="1331" y="1133"/>
                  </a:cubicBezTo>
                  <a:close/>
                  <a:moveTo>
                    <a:pt x="1331" y="1165"/>
                  </a:moveTo>
                  <a:cubicBezTo>
                    <a:pt x="1347" y="1165"/>
                    <a:pt x="1347" y="1165"/>
                    <a:pt x="1347" y="1165"/>
                  </a:cubicBezTo>
                  <a:cubicBezTo>
                    <a:pt x="1347" y="1182"/>
                    <a:pt x="1347" y="1182"/>
                    <a:pt x="1347" y="1182"/>
                  </a:cubicBezTo>
                  <a:cubicBezTo>
                    <a:pt x="1331" y="1182"/>
                    <a:pt x="1331" y="1182"/>
                    <a:pt x="1331" y="1182"/>
                  </a:cubicBezTo>
                  <a:cubicBezTo>
                    <a:pt x="1331" y="1165"/>
                    <a:pt x="1331" y="1165"/>
                    <a:pt x="1331" y="1165"/>
                  </a:cubicBezTo>
                  <a:close/>
                  <a:moveTo>
                    <a:pt x="1331" y="1198"/>
                  </a:moveTo>
                  <a:cubicBezTo>
                    <a:pt x="1347" y="1198"/>
                    <a:pt x="1347" y="1198"/>
                    <a:pt x="1347" y="1198"/>
                  </a:cubicBezTo>
                  <a:cubicBezTo>
                    <a:pt x="1347" y="1214"/>
                    <a:pt x="1347" y="1214"/>
                    <a:pt x="1347" y="1214"/>
                  </a:cubicBezTo>
                  <a:cubicBezTo>
                    <a:pt x="1331" y="1214"/>
                    <a:pt x="1331" y="1214"/>
                    <a:pt x="1331" y="1214"/>
                  </a:cubicBezTo>
                  <a:cubicBezTo>
                    <a:pt x="1331" y="1198"/>
                    <a:pt x="1331" y="1198"/>
                    <a:pt x="1331" y="1198"/>
                  </a:cubicBezTo>
                  <a:close/>
                  <a:moveTo>
                    <a:pt x="1331" y="1230"/>
                  </a:moveTo>
                  <a:cubicBezTo>
                    <a:pt x="1347" y="1230"/>
                    <a:pt x="1347" y="1230"/>
                    <a:pt x="1347" y="1230"/>
                  </a:cubicBezTo>
                  <a:cubicBezTo>
                    <a:pt x="1347" y="1247"/>
                    <a:pt x="1347" y="1247"/>
                    <a:pt x="1347" y="1247"/>
                  </a:cubicBezTo>
                  <a:cubicBezTo>
                    <a:pt x="1331" y="1247"/>
                    <a:pt x="1331" y="1247"/>
                    <a:pt x="1331" y="1247"/>
                  </a:cubicBezTo>
                  <a:cubicBezTo>
                    <a:pt x="1331" y="1230"/>
                    <a:pt x="1331" y="1230"/>
                    <a:pt x="1331" y="1230"/>
                  </a:cubicBezTo>
                  <a:close/>
                  <a:moveTo>
                    <a:pt x="1331" y="1263"/>
                  </a:moveTo>
                  <a:cubicBezTo>
                    <a:pt x="1347" y="1263"/>
                    <a:pt x="1347" y="1263"/>
                    <a:pt x="1347" y="1263"/>
                  </a:cubicBezTo>
                  <a:cubicBezTo>
                    <a:pt x="1347" y="1279"/>
                    <a:pt x="1347" y="1279"/>
                    <a:pt x="1347" y="1279"/>
                  </a:cubicBezTo>
                  <a:cubicBezTo>
                    <a:pt x="1331" y="1279"/>
                    <a:pt x="1331" y="1279"/>
                    <a:pt x="1331" y="1279"/>
                  </a:cubicBezTo>
                  <a:cubicBezTo>
                    <a:pt x="1331" y="1263"/>
                    <a:pt x="1331" y="1263"/>
                    <a:pt x="1331" y="1263"/>
                  </a:cubicBezTo>
                  <a:close/>
                  <a:moveTo>
                    <a:pt x="1331" y="1296"/>
                  </a:moveTo>
                  <a:cubicBezTo>
                    <a:pt x="1347" y="1296"/>
                    <a:pt x="1347" y="1296"/>
                    <a:pt x="1347" y="1296"/>
                  </a:cubicBezTo>
                  <a:cubicBezTo>
                    <a:pt x="1347" y="1312"/>
                    <a:pt x="1347" y="1312"/>
                    <a:pt x="1347" y="1312"/>
                  </a:cubicBezTo>
                  <a:cubicBezTo>
                    <a:pt x="1331" y="1312"/>
                    <a:pt x="1331" y="1312"/>
                    <a:pt x="1331" y="1312"/>
                  </a:cubicBezTo>
                  <a:cubicBezTo>
                    <a:pt x="1331" y="1296"/>
                    <a:pt x="1331" y="1296"/>
                    <a:pt x="1331" y="1296"/>
                  </a:cubicBezTo>
                  <a:close/>
                  <a:moveTo>
                    <a:pt x="1331" y="1328"/>
                  </a:moveTo>
                  <a:cubicBezTo>
                    <a:pt x="1347" y="1328"/>
                    <a:pt x="1347" y="1328"/>
                    <a:pt x="1347" y="1328"/>
                  </a:cubicBezTo>
                  <a:cubicBezTo>
                    <a:pt x="1347" y="1345"/>
                    <a:pt x="1347" y="1345"/>
                    <a:pt x="1347" y="1345"/>
                  </a:cubicBezTo>
                  <a:cubicBezTo>
                    <a:pt x="1331" y="1345"/>
                    <a:pt x="1331" y="1345"/>
                    <a:pt x="1331" y="1345"/>
                  </a:cubicBezTo>
                  <a:cubicBezTo>
                    <a:pt x="1331" y="1328"/>
                    <a:pt x="1331" y="1328"/>
                    <a:pt x="1331" y="1328"/>
                  </a:cubicBezTo>
                  <a:close/>
                  <a:moveTo>
                    <a:pt x="1331" y="1361"/>
                  </a:moveTo>
                  <a:cubicBezTo>
                    <a:pt x="1347" y="1361"/>
                    <a:pt x="1347" y="1361"/>
                    <a:pt x="1347" y="1361"/>
                  </a:cubicBezTo>
                  <a:cubicBezTo>
                    <a:pt x="1347" y="1377"/>
                    <a:pt x="1347" y="1377"/>
                    <a:pt x="1347" y="1377"/>
                  </a:cubicBezTo>
                  <a:cubicBezTo>
                    <a:pt x="1331" y="1377"/>
                    <a:pt x="1331" y="1377"/>
                    <a:pt x="1331" y="1377"/>
                  </a:cubicBezTo>
                  <a:lnTo>
                    <a:pt x="1331" y="1361"/>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33" name="iṧľïḓè">
              <a:extLst>
                <a:ext uri="{FF2B5EF4-FFF2-40B4-BE49-F238E27FC236}">
                  <a16:creationId xmlns:a16="http://schemas.microsoft.com/office/drawing/2014/main" id="{8F6645E7-EB2C-4210-8C2F-B323249097F2}"/>
                </a:ext>
              </a:extLst>
            </p:cNvPr>
            <p:cNvSpPr/>
            <p:nvPr/>
          </p:nvSpPr>
          <p:spPr bwMode="auto">
            <a:xfrm>
              <a:off x="4170879" y="1956506"/>
              <a:ext cx="275311" cy="273257"/>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34" name="íṣļîḋè">
              <a:extLst>
                <a:ext uri="{FF2B5EF4-FFF2-40B4-BE49-F238E27FC236}">
                  <a16:creationId xmlns:a16="http://schemas.microsoft.com/office/drawing/2014/main" id="{A82CCFCF-BCA5-48E5-971D-27E4E775CA49}"/>
                </a:ext>
              </a:extLst>
            </p:cNvPr>
            <p:cNvSpPr/>
            <p:nvPr/>
          </p:nvSpPr>
          <p:spPr bwMode="auto">
            <a:xfrm>
              <a:off x="4219503" y="1993488"/>
              <a:ext cx="178062" cy="182856"/>
            </a:xfrm>
            <a:custGeom>
              <a:avLst/>
              <a:gdLst>
                <a:gd name="T0" fmla="*/ 55 w 110"/>
                <a:gd name="T1" fmla="*/ 0 h 113"/>
                <a:gd name="T2" fmla="*/ 43 w 110"/>
                <a:gd name="T3" fmla="*/ 24 h 113"/>
                <a:gd name="T4" fmla="*/ 43 w 110"/>
                <a:gd name="T5" fmla="*/ 41 h 113"/>
                <a:gd name="T6" fmla="*/ 0 w 110"/>
                <a:gd name="T7" fmla="*/ 60 h 113"/>
                <a:gd name="T8" fmla="*/ 0 w 110"/>
                <a:gd name="T9" fmla="*/ 72 h 113"/>
                <a:gd name="T10" fmla="*/ 43 w 110"/>
                <a:gd name="T11" fmla="*/ 63 h 113"/>
                <a:gd name="T12" fmla="*/ 43 w 110"/>
                <a:gd name="T13" fmla="*/ 87 h 113"/>
                <a:gd name="T14" fmla="*/ 25 w 110"/>
                <a:gd name="T15" fmla="*/ 101 h 113"/>
                <a:gd name="T16" fmla="*/ 25 w 110"/>
                <a:gd name="T17" fmla="*/ 113 h 113"/>
                <a:gd name="T18" fmla="*/ 55 w 110"/>
                <a:gd name="T19" fmla="*/ 102 h 113"/>
                <a:gd name="T20" fmla="*/ 85 w 110"/>
                <a:gd name="T21" fmla="*/ 113 h 113"/>
                <a:gd name="T22" fmla="*/ 85 w 110"/>
                <a:gd name="T23" fmla="*/ 101 h 113"/>
                <a:gd name="T24" fmla="*/ 68 w 110"/>
                <a:gd name="T25" fmla="*/ 87 h 113"/>
                <a:gd name="T26" fmla="*/ 68 w 110"/>
                <a:gd name="T27" fmla="*/ 63 h 113"/>
                <a:gd name="T28" fmla="*/ 110 w 110"/>
                <a:gd name="T29" fmla="*/ 72 h 113"/>
                <a:gd name="T30" fmla="*/ 110 w 110"/>
                <a:gd name="T31" fmla="*/ 60 h 113"/>
                <a:gd name="T32" fmla="*/ 68 w 110"/>
                <a:gd name="T33" fmla="*/ 41 h 113"/>
                <a:gd name="T34" fmla="*/ 68 w 110"/>
                <a:gd name="T35" fmla="*/ 24 h 113"/>
                <a:gd name="T36" fmla="*/ 55 w 110"/>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113">
                  <a:moveTo>
                    <a:pt x="55" y="0"/>
                  </a:moveTo>
                  <a:cubicBezTo>
                    <a:pt x="49" y="0"/>
                    <a:pt x="43" y="17"/>
                    <a:pt x="43" y="24"/>
                  </a:cubicBezTo>
                  <a:cubicBezTo>
                    <a:pt x="43" y="41"/>
                    <a:pt x="43" y="41"/>
                    <a:pt x="43" y="41"/>
                  </a:cubicBezTo>
                  <a:cubicBezTo>
                    <a:pt x="0" y="60"/>
                    <a:pt x="0" y="60"/>
                    <a:pt x="0" y="60"/>
                  </a:cubicBezTo>
                  <a:cubicBezTo>
                    <a:pt x="0" y="72"/>
                    <a:pt x="0" y="72"/>
                    <a:pt x="0" y="72"/>
                  </a:cubicBezTo>
                  <a:cubicBezTo>
                    <a:pt x="43" y="63"/>
                    <a:pt x="43" y="63"/>
                    <a:pt x="43" y="63"/>
                  </a:cubicBezTo>
                  <a:cubicBezTo>
                    <a:pt x="43" y="87"/>
                    <a:pt x="43" y="87"/>
                    <a:pt x="43" y="87"/>
                  </a:cubicBezTo>
                  <a:cubicBezTo>
                    <a:pt x="25" y="101"/>
                    <a:pt x="25" y="101"/>
                    <a:pt x="25" y="101"/>
                  </a:cubicBezTo>
                  <a:cubicBezTo>
                    <a:pt x="25" y="113"/>
                    <a:pt x="25" y="113"/>
                    <a:pt x="25" y="113"/>
                  </a:cubicBezTo>
                  <a:cubicBezTo>
                    <a:pt x="55" y="102"/>
                    <a:pt x="55" y="102"/>
                    <a:pt x="55" y="102"/>
                  </a:cubicBezTo>
                  <a:cubicBezTo>
                    <a:pt x="85" y="113"/>
                    <a:pt x="85" y="113"/>
                    <a:pt x="85" y="113"/>
                  </a:cubicBezTo>
                  <a:cubicBezTo>
                    <a:pt x="85" y="101"/>
                    <a:pt x="85" y="101"/>
                    <a:pt x="85" y="101"/>
                  </a:cubicBezTo>
                  <a:cubicBezTo>
                    <a:pt x="68" y="87"/>
                    <a:pt x="68" y="87"/>
                    <a:pt x="68" y="87"/>
                  </a:cubicBezTo>
                  <a:cubicBezTo>
                    <a:pt x="68" y="63"/>
                    <a:pt x="68" y="63"/>
                    <a:pt x="68" y="63"/>
                  </a:cubicBezTo>
                  <a:cubicBezTo>
                    <a:pt x="110" y="72"/>
                    <a:pt x="110" y="72"/>
                    <a:pt x="110" y="72"/>
                  </a:cubicBezTo>
                  <a:cubicBezTo>
                    <a:pt x="110" y="60"/>
                    <a:pt x="110" y="60"/>
                    <a:pt x="110" y="60"/>
                  </a:cubicBezTo>
                  <a:cubicBezTo>
                    <a:pt x="68" y="41"/>
                    <a:pt x="68" y="41"/>
                    <a:pt x="68" y="41"/>
                  </a:cubicBezTo>
                  <a:cubicBezTo>
                    <a:pt x="68" y="24"/>
                    <a:pt x="68" y="24"/>
                    <a:pt x="68" y="24"/>
                  </a:cubicBezTo>
                  <a:cubicBezTo>
                    <a:pt x="68" y="17"/>
                    <a:pt x="62" y="0"/>
                    <a:pt x="5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35" name="í$ḻîḓè">
              <a:extLst>
                <a:ext uri="{FF2B5EF4-FFF2-40B4-BE49-F238E27FC236}">
                  <a16:creationId xmlns:a16="http://schemas.microsoft.com/office/drawing/2014/main" id="{E201BE4C-BF47-4FFB-A569-ABE4BC4FA0B7}"/>
                </a:ext>
              </a:extLst>
            </p:cNvPr>
            <p:cNvSpPr/>
            <p:nvPr/>
          </p:nvSpPr>
          <p:spPr bwMode="auto">
            <a:xfrm>
              <a:off x="4384553" y="3111169"/>
              <a:ext cx="430773" cy="430773"/>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36" name="išľïdé">
              <a:extLst>
                <a:ext uri="{FF2B5EF4-FFF2-40B4-BE49-F238E27FC236}">
                  <a16:creationId xmlns:a16="http://schemas.microsoft.com/office/drawing/2014/main" id="{A992534D-5D55-4D2C-AE91-80B2AE797095}"/>
                </a:ext>
              </a:extLst>
            </p:cNvPr>
            <p:cNvSpPr/>
            <p:nvPr/>
          </p:nvSpPr>
          <p:spPr bwMode="auto">
            <a:xfrm>
              <a:off x="4466735" y="3197338"/>
              <a:ext cx="267093" cy="21597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5451" h="489568">
                  <a:moveTo>
                    <a:pt x="479900" y="284819"/>
                  </a:moveTo>
                  <a:cubicBezTo>
                    <a:pt x="465151" y="284819"/>
                    <a:pt x="453167" y="296695"/>
                    <a:pt x="453167" y="311424"/>
                  </a:cubicBezTo>
                  <a:cubicBezTo>
                    <a:pt x="453167" y="326245"/>
                    <a:pt x="465151" y="338120"/>
                    <a:pt x="479900" y="338120"/>
                  </a:cubicBezTo>
                  <a:cubicBezTo>
                    <a:pt x="494649" y="338120"/>
                    <a:pt x="506633" y="326245"/>
                    <a:pt x="506633" y="311424"/>
                  </a:cubicBezTo>
                  <a:cubicBezTo>
                    <a:pt x="506633" y="296695"/>
                    <a:pt x="494649" y="284819"/>
                    <a:pt x="479900" y="284819"/>
                  </a:cubicBezTo>
                  <a:close/>
                  <a:moveTo>
                    <a:pt x="402929" y="284819"/>
                  </a:moveTo>
                  <a:cubicBezTo>
                    <a:pt x="388180" y="284819"/>
                    <a:pt x="376196" y="296695"/>
                    <a:pt x="376196" y="311424"/>
                  </a:cubicBezTo>
                  <a:cubicBezTo>
                    <a:pt x="376196" y="326245"/>
                    <a:pt x="388180" y="338120"/>
                    <a:pt x="402929" y="338120"/>
                  </a:cubicBezTo>
                  <a:cubicBezTo>
                    <a:pt x="417678" y="338120"/>
                    <a:pt x="429569" y="326245"/>
                    <a:pt x="429569" y="311424"/>
                  </a:cubicBezTo>
                  <a:cubicBezTo>
                    <a:pt x="429569" y="296695"/>
                    <a:pt x="417678" y="284819"/>
                    <a:pt x="402929" y="284819"/>
                  </a:cubicBezTo>
                  <a:close/>
                  <a:moveTo>
                    <a:pt x="429477" y="174720"/>
                  </a:moveTo>
                  <a:cubicBezTo>
                    <a:pt x="528756" y="183649"/>
                    <a:pt x="605451" y="241369"/>
                    <a:pt x="605451" y="311516"/>
                  </a:cubicBezTo>
                  <a:cubicBezTo>
                    <a:pt x="605451" y="387738"/>
                    <a:pt x="514745" y="449508"/>
                    <a:pt x="402929" y="449508"/>
                  </a:cubicBezTo>
                  <a:cubicBezTo>
                    <a:pt x="382003" y="449508"/>
                    <a:pt x="361724" y="447299"/>
                    <a:pt x="342734" y="443340"/>
                  </a:cubicBezTo>
                  <a:lnTo>
                    <a:pt x="298579" y="486423"/>
                  </a:lnTo>
                  <a:cubicBezTo>
                    <a:pt x="295722" y="489368"/>
                    <a:pt x="291297" y="490289"/>
                    <a:pt x="287425" y="489000"/>
                  </a:cubicBezTo>
                  <a:cubicBezTo>
                    <a:pt x="283554" y="487527"/>
                    <a:pt x="280788" y="484121"/>
                    <a:pt x="280235" y="480071"/>
                  </a:cubicBezTo>
                  <a:lnTo>
                    <a:pt x="272123" y="416828"/>
                  </a:lnTo>
                  <a:cubicBezTo>
                    <a:pt x="228337" y="391513"/>
                    <a:pt x="200406" y="353677"/>
                    <a:pt x="200406" y="311516"/>
                  </a:cubicBezTo>
                  <a:cubicBezTo>
                    <a:pt x="200406" y="309675"/>
                    <a:pt x="200683" y="307833"/>
                    <a:pt x="200867" y="305992"/>
                  </a:cubicBezTo>
                  <a:cubicBezTo>
                    <a:pt x="201420" y="305992"/>
                    <a:pt x="201881" y="306084"/>
                    <a:pt x="202526" y="306084"/>
                  </a:cubicBezTo>
                  <a:cubicBezTo>
                    <a:pt x="219488" y="306084"/>
                    <a:pt x="236357" y="304796"/>
                    <a:pt x="252765" y="302218"/>
                  </a:cubicBezTo>
                  <a:lnTo>
                    <a:pt x="285766" y="334438"/>
                  </a:lnTo>
                  <a:cubicBezTo>
                    <a:pt x="293417" y="341894"/>
                    <a:pt x="303557" y="346129"/>
                    <a:pt x="314435" y="346129"/>
                  </a:cubicBezTo>
                  <a:cubicBezTo>
                    <a:pt x="318951" y="346129"/>
                    <a:pt x="323468" y="345392"/>
                    <a:pt x="327709" y="343919"/>
                  </a:cubicBezTo>
                  <a:cubicBezTo>
                    <a:pt x="342642" y="338580"/>
                    <a:pt x="353059" y="325784"/>
                    <a:pt x="354994" y="310411"/>
                  </a:cubicBezTo>
                  <a:lnTo>
                    <a:pt x="361263" y="261253"/>
                  </a:lnTo>
                  <a:cubicBezTo>
                    <a:pt x="395923" y="238055"/>
                    <a:pt x="419429" y="207952"/>
                    <a:pt x="429477" y="174720"/>
                  </a:cubicBezTo>
                  <a:close/>
                  <a:moveTo>
                    <a:pt x="279509" y="111300"/>
                  </a:moveTo>
                  <a:cubicBezTo>
                    <a:pt x="264667" y="111300"/>
                    <a:pt x="252775" y="123268"/>
                    <a:pt x="252775" y="137997"/>
                  </a:cubicBezTo>
                  <a:cubicBezTo>
                    <a:pt x="252775" y="152727"/>
                    <a:pt x="264667" y="164695"/>
                    <a:pt x="279509" y="164695"/>
                  </a:cubicBezTo>
                  <a:cubicBezTo>
                    <a:pt x="294259" y="164695"/>
                    <a:pt x="306243" y="152727"/>
                    <a:pt x="306243" y="137997"/>
                  </a:cubicBezTo>
                  <a:cubicBezTo>
                    <a:pt x="306243" y="123268"/>
                    <a:pt x="294259" y="111300"/>
                    <a:pt x="279509" y="111300"/>
                  </a:cubicBezTo>
                  <a:close/>
                  <a:moveTo>
                    <a:pt x="202534" y="111300"/>
                  </a:moveTo>
                  <a:cubicBezTo>
                    <a:pt x="187784" y="111300"/>
                    <a:pt x="175800" y="123268"/>
                    <a:pt x="175800" y="137997"/>
                  </a:cubicBezTo>
                  <a:cubicBezTo>
                    <a:pt x="175800" y="152727"/>
                    <a:pt x="187784" y="164695"/>
                    <a:pt x="202534" y="164695"/>
                  </a:cubicBezTo>
                  <a:cubicBezTo>
                    <a:pt x="217284" y="164695"/>
                    <a:pt x="229268" y="152727"/>
                    <a:pt x="229268" y="137997"/>
                  </a:cubicBezTo>
                  <a:cubicBezTo>
                    <a:pt x="229268" y="123268"/>
                    <a:pt x="217284" y="111300"/>
                    <a:pt x="202534" y="111300"/>
                  </a:cubicBezTo>
                  <a:close/>
                  <a:moveTo>
                    <a:pt x="125558" y="111300"/>
                  </a:moveTo>
                  <a:cubicBezTo>
                    <a:pt x="110808" y="111300"/>
                    <a:pt x="98824" y="123268"/>
                    <a:pt x="98824" y="137997"/>
                  </a:cubicBezTo>
                  <a:cubicBezTo>
                    <a:pt x="98824" y="152727"/>
                    <a:pt x="110808" y="164695"/>
                    <a:pt x="125558" y="164695"/>
                  </a:cubicBezTo>
                  <a:cubicBezTo>
                    <a:pt x="140308" y="164695"/>
                    <a:pt x="152292" y="152727"/>
                    <a:pt x="152292" y="137997"/>
                  </a:cubicBezTo>
                  <a:cubicBezTo>
                    <a:pt x="152292" y="123268"/>
                    <a:pt x="140308" y="111300"/>
                    <a:pt x="125558" y="111300"/>
                  </a:cubicBezTo>
                  <a:close/>
                  <a:moveTo>
                    <a:pt x="202534" y="0"/>
                  </a:moveTo>
                  <a:cubicBezTo>
                    <a:pt x="314356" y="0"/>
                    <a:pt x="404975" y="61772"/>
                    <a:pt x="404975" y="137997"/>
                  </a:cubicBezTo>
                  <a:cubicBezTo>
                    <a:pt x="404975" y="180253"/>
                    <a:pt x="377135" y="217997"/>
                    <a:pt x="333254" y="243314"/>
                  </a:cubicBezTo>
                  <a:lnTo>
                    <a:pt x="325234" y="306559"/>
                  </a:lnTo>
                  <a:cubicBezTo>
                    <a:pt x="324681" y="310701"/>
                    <a:pt x="321915" y="314108"/>
                    <a:pt x="317951" y="315489"/>
                  </a:cubicBezTo>
                  <a:cubicBezTo>
                    <a:pt x="316845" y="315857"/>
                    <a:pt x="315646" y="316133"/>
                    <a:pt x="314448" y="316133"/>
                  </a:cubicBezTo>
                  <a:cubicBezTo>
                    <a:pt x="311590" y="316133"/>
                    <a:pt x="308825" y="315028"/>
                    <a:pt x="306797" y="313003"/>
                  </a:cubicBezTo>
                  <a:lnTo>
                    <a:pt x="262731" y="269919"/>
                  </a:lnTo>
                  <a:cubicBezTo>
                    <a:pt x="243649" y="273878"/>
                    <a:pt x="223460" y="276087"/>
                    <a:pt x="202534" y="276087"/>
                  </a:cubicBezTo>
                  <a:cubicBezTo>
                    <a:pt x="90712" y="276087"/>
                    <a:pt x="0" y="214223"/>
                    <a:pt x="0" y="137997"/>
                  </a:cubicBezTo>
                  <a:cubicBezTo>
                    <a:pt x="0" y="61772"/>
                    <a:pt x="90712" y="0"/>
                    <a:pt x="2025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37" name="îšḻiḑé">
              <a:extLst>
                <a:ext uri="{FF2B5EF4-FFF2-40B4-BE49-F238E27FC236}">
                  <a16:creationId xmlns:a16="http://schemas.microsoft.com/office/drawing/2014/main" id="{AC060362-5684-4BC3-940B-ADE379F39AA9}"/>
                </a:ext>
              </a:extLst>
            </p:cNvPr>
            <p:cNvSpPr/>
            <p:nvPr/>
          </p:nvSpPr>
          <p:spPr bwMode="auto">
            <a:xfrm>
              <a:off x="3762706" y="2544110"/>
              <a:ext cx="425979" cy="424609"/>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85000"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38" name="işļîḓe">
              <a:extLst>
                <a:ext uri="{FF2B5EF4-FFF2-40B4-BE49-F238E27FC236}">
                  <a16:creationId xmlns:a16="http://schemas.microsoft.com/office/drawing/2014/main" id="{A34B4CC0-622B-4756-A2E4-FD4C5A4D068A}"/>
                </a:ext>
              </a:extLst>
            </p:cNvPr>
            <p:cNvSpPr/>
            <p:nvPr/>
          </p:nvSpPr>
          <p:spPr bwMode="auto">
            <a:xfrm>
              <a:off x="3837355" y="2618759"/>
              <a:ext cx="275311" cy="275311"/>
            </a:xfrm>
            <a:custGeom>
              <a:avLst/>
              <a:gdLst>
                <a:gd name="T0" fmla="*/ 128 w 170"/>
                <a:gd name="T1" fmla="*/ 159 h 170"/>
                <a:gd name="T2" fmla="*/ 159 w 170"/>
                <a:gd name="T3" fmla="*/ 127 h 170"/>
                <a:gd name="T4" fmla="*/ 169 w 170"/>
                <a:gd name="T5" fmla="*/ 102 h 170"/>
                <a:gd name="T6" fmla="*/ 169 w 170"/>
                <a:gd name="T7" fmla="*/ 68 h 170"/>
                <a:gd name="T8" fmla="*/ 159 w 170"/>
                <a:gd name="T9" fmla="*/ 43 h 170"/>
                <a:gd name="T10" fmla="*/ 128 w 170"/>
                <a:gd name="T11" fmla="*/ 11 h 170"/>
                <a:gd name="T12" fmla="*/ 116 w 170"/>
                <a:gd name="T13" fmla="*/ 6 h 170"/>
                <a:gd name="T14" fmla="*/ 91 w 170"/>
                <a:gd name="T15" fmla="*/ 0 h 170"/>
                <a:gd name="T16" fmla="*/ 95 w 170"/>
                <a:gd name="T17" fmla="*/ 8 h 170"/>
                <a:gd name="T18" fmla="*/ 105 w 170"/>
                <a:gd name="T19" fmla="*/ 8 h 170"/>
                <a:gd name="T20" fmla="*/ 115 w 170"/>
                <a:gd name="T21" fmla="*/ 11 h 170"/>
                <a:gd name="T22" fmla="*/ 112 w 170"/>
                <a:gd name="T23" fmla="*/ 13 h 170"/>
                <a:gd name="T24" fmla="*/ 99 w 170"/>
                <a:gd name="T25" fmla="*/ 18 h 170"/>
                <a:gd name="T26" fmla="*/ 101 w 170"/>
                <a:gd name="T27" fmla="*/ 27 h 170"/>
                <a:gd name="T28" fmla="*/ 109 w 170"/>
                <a:gd name="T29" fmla="*/ 32 h 170"/>
                <a:gd name="T30" fmla="*/ 121 w 170"/>
                <a:gd name="T31" fmla="*/ 17 h 170"/>
                <a:gd name="T32" fmla="*/ 129 w 170"/>
                <a:gd name="T33" fmla="*/ 20 h 170"/>
                <a:gd name="T34" fmla="*/ 137 w 170"/>
                <a:gd name="T35" fmla="*/ 23 h 170"/>
                <a:gd name="T36" fmla="*/ 140 w 170"/>
                <a:gd name="T37" fmla="*/ 35 h 170"/>
                <a:gd name="T38" fmla="*/ 138 w 170"/>
                <a:gd name="T39" fmla="*/ 41 h 170"/>
                <a:gd name="T40" fmla="*/ 133 w 170"/>
                <a:gd name="T41" fmla="*/ 36 h 170"/>
                <a:gd name="T42" fmla="*/ 123 w 170"/>
                <a:gd name="T43" fmla="*/ 38 h 170"/>
                <a:gd name="T44" fmla="*/ 130 w 170"/>
                <a:gd name="T45" fmla="*/ 42 h 170"/>
                <a:gd name="T46" fmla="*/ 112 w 170"/>
                <a:gd name="T47" fmla="*/ 49 h 170"/>
                <a:gd name="T48" fmla="*/ 103 w 170"/>
                <a:gd name="T49" fmla="*/ 55 h 170"/>
                <a:gd name="T50" fmla="*/ 92 w 170"/>
                <a:gd name="T51" fmla="*/ 65 h 170"/>
                <a:gd name="T52" fmla="*/ 98 w 170"/>
                <a:gd name="T53" fmla="*/ 101 h 170"/>
                <a:gd name="T54" fmla="*/ 108 w 170"/>
                <a:gd name="T55" fmla="*/ 103 h 170"/>
                <a:gd name="T56" fmla="*/ 117 w 170"/>
                <a:gd name="T57" fmla="*/ 106 h 170"/>
                <a:gd name="T58" fmla="*/ 133 w 170"/>
                <a:gd name="T59" fmla="*/ 115 h 170"/>
                <a:gd name="T60" fmla="*/ 142 w 170"/>
                <a:gd name="T61" fmla="*/ 123 h 170"/>
                <a:gd name="T62" fmla="*/ 154 w 170"/>
                <a:gd name="T63" fmla="*/ 127 h 170"/>
                <a:gd name="T64" fmla="*/ 97 w 170"/>
                <a:gd name="T65" fmla="*/ 149 h 170"/>
                <a:gd name="T66" fmla="*/ 1 w 170"/>
                <a:gd name="T67" fmla="*/ 72 h 170"/>
                <a:gd name="T68" fmla="*/ 3 w 170"/>
                <a:gd name="T69" fmla="*/ 106 h 170"/>
                <a:gd name="T70" fmla="*/ 18 w 170"/>
                <a:gd name="T71" fmla="*/ 138 h 170"/>
                <a:gd name="T72" fmla="*/ 54 w 170"/>
                <a:gd name="T73" fmla="*/ 164 h 170"/>
                <a:gd name="T74" fmla="*/ 87 w 170"/>
                <a:gd name="T75" fmla="*/ 135 h 170"/>
                <a:gd name="T76" fmla="*/ 84 w 170"/>
                <a:gd name="T77" fmla="*/ 121 h 170"/>
                <a:gd name="T78" fmla="*/ 88 w 170"/>
                <a:gd name="T79" fmla="*/ 108 h 170"/>
                <a:gd name="T80" fmla="*/ 78 w 170"/>
                <a:gd name="T81" fmla="*/ 105 h 170"/>
                <a:gd name="T82" fmla="*/ 67 w 170"/>
                <a:gd name="T83" fmla="*/ 97 h 170"/>
                <a:gd name="T84" fmla="*/ 49 w 170"/>
                <a:gd name="T85" fmla="*/ 90 h 170"/>
                <a:gd name="T86" fmla="*/ 41 w 170"/>
                <a:gd name="T87" fmla="*/ 76 h 170"/>
                <a:gd name="T88" fmla="*/ 37 w 170"/>
                <a:gd name="T89" fmla="*/ 74 h 170"/>
                <a:gd name="T90" fmla="*/ 37 w 170"/>
                <a:gd name="T91" fmla="*/ 77 h 170"/>
                <a:gd name="T92" fmla="*/ 31 w 170"/>
                <a:gd name="T93" fmla="*/ 63 h 170"/>
                <a:gd name="T94" fmla="*/ 31 w 170"/>
                <a:gd name="T95" fmla="*/ 49 h 170"/>
                <a:gd name="T96" fmla="*/ 37 w 170"/>
                <a:gd name="T97" fmla="*/ 33 h 170"/>
                <a:gd name="T98" fmla="*/ 36 w 170"/>
                <a:gd name="T99" fmla="*/ 24 h 170"/>
                <a:gd name="T100" fmla="*/ 76 w 170"/>
                <a:gd name="T101" fmla="*/ 6 h 170"/>
                <a:gd name="T102" fmla="*/ 91 w 170"/>
                <a:gd name="T103" fmla="*/ 0 h 170"/>
                <a:gd name="T104" fmla="*/ 53 w 170"/>
                <a:gd name="T105" fmla="*/ 6 h 170"/>
                <a:gd name="T106" fmla="*/ 25 w 170"/>
                <a:gd name="T107" fmla="*/ 25 h 170"/>
                <a:gd name="T108" fmla="*/ 6 w 170"/>
                <a:gd name="T109" fmla="*/ 54 h 170"/>
                <a:gd name="T110" fmla="*/ 90 w 170"/>
                <a:gd name="T111" fmla="*/ 107 h 170"/>
                <a:gd name="T112" fmla="*/ 78 w 170"/>
                <a:gd name="T113" fmla="*/ 94 h 170"/>
                <a:gd name="T114" fmla="*/ 76 w 170"/>
                <a:gd name="T115" fmla="*/ 86 h 170"/>
                <a:gd name="T116" fmla="*/ 61 w 170"/>
                <a:gd name="T117" fmla="*/ 89 h 170"/>
                <a:gd name="T118" fmla="*/ 69 w 170"/>
                <a:gd name="T119" fmla="*/ 71 h 170"/>
                <a:gd name="T120" fmla="*/ 84 w 170"/>
                <a:gd name="T121" fmla="*/ 70 h 170"/>
                <a:gd name="T122" fmla="*/ 89 w 170"/>
                <a:gd name="T123" fmla="*/ 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170">
                  <a:moveTo>
                    <a:pt x="91" y="170"/>
                  </a:moveTo>
                  <a:cubicBezTo>
                    <a:pt x="96" y="170"/>
                    <a:pt x="100" y="169"/>
                    <a:pt x="104" y="168"/>
                  </a:cubicBezTo>
                  <a:cubicBezTo>
                    <a:pt x="107" y="167"/>
                    <a:pt x="110" y="167"/>
                    <a:pt x="112" y="166"/>
                  </a:cubicBezTo>
                  <a:cubicBezTo>
                    <a:pt x="114" y="165"/>
                    <a:pt x="115" y="165"/>
                    <a:pt x="116" y="164"/>
                  </a:cubicBezTo>
                  <a:cubicBezTo>
                    <a:pt x="119" y="163"/>
                    <a:pt x="121" y="162"/>
                    <a:pt x="124" y="161"/>
                  </a:cubicBezTo>
                  <a:cubicBezTo>
                    <a:pt x="125" y="160"/>
                    <a:pt x="126" y="160"/>
                    <a:pt x="128" y="159"/>
                  </a:cubicBezTo>
                  <a:cubicBezTo>
                    <a:pt x="133" y="156"/>
                    <a:pt x="138" y="152"/>
                    <a:pt x="142" y="148"/>
                  </a:cubicBezTo>
                  <a:cubicBezTo>
                    <a:pt x="143" y="147"/>
                    <a:pt x="144" y="146"/>
                    <a:pt x="145" y="145"/>
                  </a:cubicBezTo>
                  <a:cubicBezTo>
                    <a:pt x="146" y="144"/>
                    <a:pt x="147" y="143"/>
                    <a:pt x="148" y="142"/>
                  </a:cubicBezTo>
                  <a:cubicBezTo>
                    <a:pt x="150" y="141"/>
                    <a:pt x="151" y="139"/>
                    <a:pt x="152" y="138"/>
                  </a:cubicBezTo>
                  <a:cubicBezTo>
                    <a:pt x="154" y="135"/>
                    <a:pt x="156" y="132"/>
                    <a:pt x="158" y="130"/>
                  </a:cubicBezTo>
                  <a:cubicBezTo>
                    <a:pt x="158" y="129"/>
                    <a:pt x="159" y="128"/>
                    <a:pt x="159" y="127"/>
                  </a:cubicBezTo>
                  <a:cubicBezTo>
                    <a:pt x="160" y="126"/>
                    <a:pt x="160" y="125"/>
                    <a:pt x="161" y="124"/>
                  </a:cubicBezTo>
                  <a:cubicBezTo>
                    <a:pt x="161" y="123"/>
                    <a:pt x="162" y="123"/>
                    <a:pt x="162" y="122"/>
                  </a:cubicBezTo>
                  <a:cubicBezTo>
                    <a:pt x="163" y="121"/>
                    <a:pt x="163" y="119"/>
                    <a:pt x="164" y="118"/>
                  </a:cubicBezTo>
                  <a:cubicBezTo>
                    <a:pt x="164" y="117"/>
                    <a:pt x="165" y="116"/>
                    <a:pt x="165" y="114"/>
                  </a:cubicBezTo>
                  <a:cubicBezTo>
                    <a:pt x="166" y="112"/>
                    <a:pt x="167" y="109"/>
                    <a:pt x="168" y="106"/>
                  </a:cubicBezTo>
                  <a:cubicBezTo>
                    <a:pt x="168" y="105"/>
                    <a:pt x="168" y="104"/>
                    <a:pt x="169" y="102"/>
                  </a:cubicBezTo>
                  <a:cubicBezTo>
                    <a:pt x="169" y="101"/>
                    <a:pt x="169" y="99"/>
                    <a:pt x="169" y="98"/>
                  </a:cubicBezTo>
                  <a:cubicBezTo>
                    <a:pt x="170" y="97"/>
                    <a:pt x="170" y="95"/>
                    <a:pt x="170" y="94"/>
                  </a:cubicBezTo>
                  <a:cubicBezTo>
                    <a:pt x="170" y="91"/>
                    <a:pt x="170" y="88"/>
                    <a:pt x="170" y="85"/>
                  </a:cubicBezTo>
                  <a:cubicBezTo>
                    <a:pt x="170" y="82"/>
                    <a:pt x="170" y="79"/>
                    <a:pt x="170" y="76"/>
                  </a:cubicBezTo>
                  <a:cubicBezTo>
                    <a:pt x="170" y="75"/>
                    <a:pt x="170" y="73"/>
                    <a:pt x="169" y="72"/>
                  </a:cubicBezTo>
                  <a:cubicBezTo>
                    <a:pt x="169" y="71"/>
                    <a:pt x="169" y="69"/>
                    <a:pt x="169" y="68"/>
                  </a:cubicBezTo>
                  <a:cubicBezTo>
                    <a:pt x="168" y="66"/>
                    <a:pt x="168" y="65"/>
                    <a:pt x="168" y="64"/>
                  </a:cubicBezTo>
                  <a:cubicBezTo>
                    <a:pt x="167" y="61"/>
                    <a:pt x="166" y="58"/>
                    <a:pt x="165" y="56"/>
                  </a:cubicBezTo>
                  <a:cubicBezTo>
                    <a:pt x="165" y="55"/>
                    <a:pt x="165" y="54"/>
                    <a:pt x="164" y="54"/>
                  </a:cubicBezTo>
                  <a:cubicBezTo>
                    <a:pt x="164" y="52"/>
                    <a:pt x="163" y="50"/>
                    <a:pt x="162" y="48"/>
                  </a:cubicBezTo>
                  <a:cubicBezTo>
                    <a:pt x="162" y="47"/>
                    <a:pt x="161" y="47"/>
                    <a:pt x="161" y="46"/>
                  </a:cubicBezTo>
                  <a:cubicBezTo>
                    <a:pt x="160" y="45"/>
                    <a:pt x="160" y="44"/>
                    <a:pt x="159" y="43"/>
                  </a:cubicBezTo>
                  <a:cubicBezTo>
                    <a:pt x="157" y="39"/>
                    <a:pt x="155" y="36"/>
                    <a:pt x="152" y="32"/>
                  </a:cubicBezTo>
                  <a:cubicBezTo>
                    <a:pt x="151" y="31"/>
                    <a:pt x="150" y="29"/>
                    <a:pt x="148" y="28"/>
                  </a:cubicBezTo>
                  <a:cubicBezTo>
                    <a:pt x="147" y="27"/>
                    <a:pt x="146" y="26"/>
                    <a:pt x="145" y="25"/>
                  </a:cubicBezTo>
                  <a:cubicBezTo>
                    <a:pt x="144" y="24"/>
                    <a:pt x="143" y="23"/>
                    <a:pt x="142" y="22"/>
                  </a:cubicBezTo>
                  <a:cubicBezTo>
                    <a:pt x="140" y="20"/>
                    <a:pt x="138" y="18"/>
                    <a:pt x="136" y="17"/>
                  </a:cubicBezTo>
                  <a:cubicBezTo>
                    <a:pt x="134" y="15"/>
                    <a:pt x="131" y="13"/>
                    <a:pt x="128" y="11"/>
                  </a:cubicBezTo>
                  <a:cubicBezTo>
                    <a:pt x="126" y="10"/>
                    <a:pt x="125" y="10"/>
                    <a:pt x="124" y="9"/>
                  </a:cubicBezTo>
                  <a:cubicBezTo>
                    <a:pt x="123" y="9"/>
                    <a:pt x="123" y="9"/>
                    <a:pt x="122" y="8"/>
                  </a:cubicBezTo>
                  <a:cubicBezTo>
                    <a:pt x="122" y="8"/>
                    <a:pt x="121" y="8"/>
                    <a:pt x="120" y="7"/>
                  </a:cubicBezTo>
                  <a:cubicBezTo>
                    <a:pt x="120" y="7"/>
                    <a:pt x="120" y="7"/>
                    <a:pt x="119" y="7"/>
                  </a:cubicBezTo>
                  <a:cubicBezTo>
                    <a:pt x="118" y="6"/>
                    <a:pt x="117" y="6"/>
                    <a:pt x="116" y="6"/>
                  </a:cubicBezTo>
                  <a:cubicBezTo>
                    <a:pt x="116" y="6"/>
                    <a:pt x="116" y="6"/>
                    <a:pt x="116" y="6"/>
                  </a:cubicBezTo>
                  <a:cubicBezTo>
                    <a:pt x="115" y="5"/>
                    <a:pt x="114" y="5"/>
                    <a:pt x="113" y="4"/>
                  </a:cubicBezTo>
                  <a:cubicBezTo>
                    <a:pt x="113" y="4"/>
                    <a:pt x="113" y="4"/>
                    <a:pt x="112" y="4"/>
                  </a:cubicBezTo>
                  <a:cubicBezTo>
                    <a:pt x="110" y="3"/>
                    <a:pt x="107" y="3"/>
                    <a:pt x="105" y="2"/>
                  </a:cubicBezTo>
                  <a:cubicBezTo>
                    <a:pt x="104" y="2"/>
                    <a:pt x="103" y="2"/>
                    <a:pt x="102" y="2"/>
                  </a:cubicBezTo>
                  <a:cubicBezTo>
                    <a:pt x="102" y="1"/>
                    <a:pt x="101" y="1"/>
                    <a:pt x="100" y="1"/>
                  </a:cubicBezTo>
                  <a:cubicBezTo>
                    <a:pt x="97" y="1"/>
                    <a:pt x="94" y="0"/>
                    <a:pt x="91" y="0"/>
                  </a:cubicBezTo>
                  <a:cubicBezTo>
                    <a:pt x="91" y="5"/>
                    <a:pt x="91" y="5"/>
                    <a:pt x="91" y="5"/>
                  </a:cubicBezTo>
                  <a:cubicBezTo>
                    <a:pt x="95" y="5"/>
                    <a:pt x="98" y="5"/>
                    <a:pt x="101" y="6"/>
                  </a:cubicBezTo>
                  <a:cubicBezTo>
                    <a:pt x="101" y="7"/>
                    <a:pt x="100" y="6"/>
                    <a:pt x="100" y="7"/>
                  </a:cubicBezTo>
                  <a:cubicBezTo>
                    <a:pt x="99" y="7"/>
                    <a:pt x="99" y="7"/>
                    <a:pt x="98" y="7"/>
                  </a:cubicBezTo>
                  <a:cubicBezTo>
                    <a:pt x="97" y="8"/>
                    <a:pt x="95" y="7"/>
                    <a:pt x="94" y="7"/>
                  </a:cubicBezTo>
                  <a:cubicBezTo>
                    <a:pt x="94" y="8"/>
                    <a:pt x="95" y="8"/>
                    <a:pt x="95" y="8"/>
                  </a:cubicBezTo>
                  <a:cubicBezTo>
                    <a:pt x="96" y="9"/>
                    <a:pt x="97" y="9"/>
                    <a:pt x="99" y="9"/>
                  </a:cubicBezTo>
                  <a:cubicBezTo>
                    <a:pt x="100" y="9"/>
                    <a:pt x="101" y="9"/>
                    <a:pt x="102" y="9"/>
                  </a:cubicBezTo>
                  <a:cubicBezTo>
                    <a:pt x="103" y="8"/>
                    <a:pt x="102" y="7"/>
                    <a:pt x="103" y="7"/>
                  </a:cubicBezTo>
                  <a:cubicBezTo>
                    <a:pt x="103" y="7"/>
                    <a:pt x="103" y="7"/>
                    <a:pt x="104" y="6"/>
                  </a:cubicBezTo>
                  <a:cubicBezTo>
                    <a:pt x="105" y="7"/>
                    <a:pt x="105" y="7"/>
                    <a:pt x="106" y="7"/>
                  </a:cubicBezTo>
                  <a:cubicBezTo>
                    <a:pt x="106" y="8"/>
                    <a:pt x="105" y="8"/>
                    <a:pt x="105" y="8"/>
                  </a:cubicBezTo>
                  <a:cubicBezTo>
                    <a:pt x="106" y="9"/>
                    <a:pt x="107" y="8"/>
                    <a:pt x="108" y="8"/>
                  </a:cubicBezTo>
                  <a:cubicBezTo>
                    <a:pt x="108" y="8"/>
                    <a:pt x="108" y="8"/>
                    <a:pt x="109" y="8"/>
                  </a:cubicBezTo>
                  <a:cubicBezTo>
                    <a:pt x="110" y="8"/>
                    <a:pt x="111" y="9"/>
                    <a:pt x="112" y="9"/>
                  </a:cubicBezTo>
                  <a:cubicBezTo>
                    <a:pt x="114" y="10"/>
                    <a:pt x="116" y="10"/>
                    <a:pt x="118" y="11"/>
                  </a:cubicBezTo>
                  <a:cubicBezTo>
                    <a:pt x="117" y="11"/>
                    <a:pt x="117" y="12"/>
                    <a:pt x="117" y="12"/>
                  </a:cubicBezTo>
                  <a:cubicBezTo>
                    <a:pt x="116" y="12"/>
                    <a:pt x="116" y="11"/>
                    <a:pt x="115" y="11"/>
                  </a:cubicBezTo>
                  <a:cubicBezTo>
                    <a:pt x="115" y="12"/>
                    <a:pt x="116" y="12"/>
                    <a:pt x="117" y="13"/>
                  </a:cubicBezTo>
                  <a:cubicBezTo>
                    <a:pt x="117" y="13"/>
                    <a:pt x="118" y="14"/>
                    <a:pt x="118" y="15"/>
                  </a:cubicBezTo>
                  <a:cubicBezTo>
                    <a:pt x="118" y="16"/>
                    <a:pt x="116" y="15"/>
                    <a:pt x="115" y="15"/>
                  </a:cubicBezTo>
                  <a:cubicBezTo>
                    <a:pt x="114" y="15"/>
                    <a:pt x="112" y="17"/>
                    <a:pt x="111" y="15"/>
                  </a:cubicBezTo>
                  <a:cubicBezTo>
                    <a:pt x="111" y="14"/>
                    <a:pt x="112" y="14"/>
                    <a:pt x="113" y="13"/>
                  </a:cubicBezTo>
                  <a:cubicBezTo>
                    <a:pt x="112" y="13"/>
                    <a:pt x="112" y="13"/>
                    <a:pt x="112" y="13"/>
                  </a:cubicBezTo>
                  <a:cubicBezTo>
                    <a:pt x="112" y="13"/>
                    <a:pt x="111" y="13"/>
                    <a:pt x="111" y="14"/>
                  </a:cubicBezTo>
                  <a:cubicBezTo>
                    <a:pt x="110" y="14"/>
                    <a:pt x="109" y="14"/>
                    <a:pt x="109" y="14"/>
                  </a:cubicBezTo>
                  <a:cubicBezTo>
                    <a:pt x="108" y="15"/>
                    <a:pt x="108" y="15"/>
                    <a:pt x="107" y="15"/>
                  </a:cubicBezTo>
                  <a:cubicBezTo>
                    <a:pt x="106" y="15"/>
                    <a:pt x="105" y="16"/>
                    <a:pt x="104" y="16"/>
                  </a:cubicBezTo>
                  <a:cubicBezTo>
                    <a:pt x="103" y="16"/>
                    <a:pt x="103" y="16"/>
                    <a:pt x="102" y="16"/>
                  </a:cubicBezTo>
                  <a:cubicBezTo>
                    <a:pt x="101" y="17"/>
                    <a:pt x="100" y="18"/>
                    <a:pt x="99" y="18"/>
                  </a:cubicBezTo>
                  <a:cubicBezTo>
                    <a:pt x="98" y="19"/>
                    <a:pt x="96" y="19"/>
                    <a:pt x="96" y="20"/>
                  </a:cubicBezTo>
                  <a:cubicBezTo>
                    <a:pt x="95" y="20"/>
                    <a:pt x="94" y="22"/>
                    <a:pt x="94" y="22"/>
                  </a:cubicBezTo>
                  <a:cubicBezTo>
                    <a:pt x="94" y="23"/>
                    <a:pt x="95" y="23"/>
                    <a:pt x="95" y="23"/>
                  </a:cubicBezTo>
                  <a:cubicBezTo>
                    <a:pt x="95" y="24"/>
                    <a:pt x="95" y="24"/>
                    <a:pt x="95" y="25"/>
                  </a:cubicBezTo>
                  <a:cubicBezTo>
                    <a:pt x="96" y="25"/>
                    <a:pt x="96" y="25"/>
                    <a:pt x="97" y="25"/>
                  </a:cubicBezTo>
                  <a:cubicBezTo>
                    <a:pt x="99" y="25"/>
                    <a:pt x="99" y="26"/>
                    <a:pt x="101" y="27"/>
                  </a:cubicBezTo>
                  <a:cubicBezTo>
                    <a:pt x="101" y="27"/>
                    <a:pt x="103" y="28"/>
                    <a:pt x="103" y="28"/>
                  </a:cubicBezTo>
                  <a:cubicBezTo>
                    <a:pt x="105" y="28"/>
                    <a:pt x="106" y="28"/>
                    <a:pt x="106" y="29"/>
                  </a:cubicBezTo>
                  <a:cubicBezTo>
                    <a:pt x="106" y="30"/>
                    <a:pt x="105" y="30"/>
                    <a:pt x="105" y="31"/>
                  </a:cubicBezTo>
                  <a:cubicBezTo>
                    <a:pt x="106" y="31"/>
                    <a:pt x="105" y="32"/>
                    <a:pt x="105" y="33"/>
                  </a:cubicBezTo>
                  <a:cubicBezTo>
                    <a:pt x="105" y="33"/>
                    <a:pt x="105" y="34"/>
                    <a:pt x="106" y="34"/>
                  </a:cubicBezTo>
                  <a:cubicBezTo>
                    <a:pt x="107" y="34"/>
                    <a:pt x="108" y="33"/>
                    <a:pt x="109" y="32"/>
                  </a:cubicBezTo>
                  <a:cubicBezTo>
                    <a:pt x="109" y="31"/>
                    <a:pt x="109" y="30"/>
                    <a:pt x="110" y="29"/>
                  </a:cubicBezTo>
                  <a:cubicBezTo>
                    <a:pt x="114" y="29"/>
                    <a:pt x="118" y="27"/>
                    <a:pt x="117" y="23"/>
                  </a:cubicBezTo>
                  <a:cubicBezTo>
                    <a:pt x="117" y="22"/>
                    <a:pt x="117" y="22"/>
                    <a:pt x="117" y="21"/>
                  </a:cubicBezTo>
                  <a:cubicBezTo>
                    <a:pt x="117" y="21"/>
                    <a:pt x="119" y="20"/>
                    <a:pt x="118" y="19"/>
                  </a:cubicBezTo>
                  <a:cubicBezTo>
                    <a:pt x="119" y="19"/>
                    <a:pt x="119" y="19"/>
                    <a:pt x="119" y="18"/>
                  </a:cubicBezTo>
                  <a:cubicBezTo>
                    <a:pt x="120" y="18"/>
                    <a:pt x="120" y="17"/>
                    <a:pt x="121" y="17"/>
                  </a:cubicBezTo>
                  <a:cubicBezTo>
                    <a:pt x="121" y="17"/>
                    <a:pt x="121" y="17"/>
                    <a:pt x="121" y="17"/>
                  </a:cubicBezTo>
                  <a:cubicBezTo>
                    <a:pt x="121" y="17"/>
                    <a:pt x="122" y="17"/>
                    <a:pt x="122" y="17"/>
                  </a:cubicBezTo>
                  <a:cubicBezTo>
                    <a:pt x="123" y="17"/>
                    <a:pt x="123" y="17"/>
                    <a:pt x="124" y="17"/>
                  </a:cubicBezTo>
                  <a:cubicBezTo>
                    <a:pt x="125" y="17"/>
                    <a:pt x="125" y="17"/>
                    <a:pt x="126" y="17"/>
                  </a:cubicBezTo>
                  <a:cubicBezTo>
                    <a:pt x="127" y="17"/>
                    <a:pt x="127" y="18"/>
                    <a:pt x="128" y="19"/>
                  </a:cubicBezTo>
                  <a:cubicBezTo>
                    <a:pt x="129" y="19"/>
                    <a:pt x="129" y="19"/>
                    <a:pt x="129" y="20"/>
                  </a:cubicBezTo>
                  <a:cubicBezTo>
                    <a:pt x="129" y="21"/>
                    <a:pt x="128" y="21"/>
                    <a:pt x="128" y="21"/>
                  </a:cubicBezTo>
                  <a:cubicBezTo>
                    <a:pt x="128" y="22"/>
                    <a:pt x="128" y="22"/>
                    <a:pt x="128" y="22"/>
                  </a:cubicBezTo>
                  <a:cubicBezTo>
                    <a:pt x="129" y="22"/>
                    <a:pt x="129" y="23"/>
                    <a:pt x="130" y="23"/>
                  </a:cubicBezTo>
                  <a:cubicBezTo>
                    <a:pt x="130" y="23"/>
                    <a:pt x="131" y="23"/>
                    <a:pt x="132" y="23"/>
                  </a:cubicBezTo>
                  <a:cubicBezTo>
                    <a:pt x="133" y="22"/>
                    <a:pt x="133" y="21"/>
                    <a:pt x="134" y="21"/>
                  </a:cubicBezTo>
                  <a:cubicBezTo>
                    <a:pt x="135" y="22"/>
                    <a:pt x="136" y="22"/>
                    <a:pt x="137" y="23"/>
                  </a:cubicBezTo>
                  <a:cubicBezTo>
                    <a:pt x="137" y="23"/>
                    <a:pt x="137" y="24"/>
                    <a:pt x="137" y="24"/>
                  </a:cubicBezTo>
                  <a:cubicBezTo>
                    <a:pt x="137" y="25"/>
                    <a:pt x="137" y="26"/>
                    <a:pt x="137" y="27"/>
                  </a:cubicBezTo>
                  <a:cubicBezTo>
                    <a:pt x="137" y="28"/>
                    <a:pt x="139" y="28"/>
                    <a:pt x="140" y="29"/>
                  </a:cubicBezTo>
                  <a:cubicBezTo>
                    <a:pt x="140" y="29"/>
                    <a:pt x="140" y="30"/>
                    <a:pt x="141" y="30"/>
                  </a:cubicBezTo>
                  <a:cubicBezTo>
                    <a:pt x="141" y="31"/>
                    <a:pt x="142" y="31"/>
                    <a:pt x="142" y="31"/>
                  </a:cubicBezTo>
                  <a:cubicBezTo>
                    <a:pt x="142" y="33"/>
                    <a:pt x="140" y="33"/>
                    <a:pt x="140" y="35"/>
                  </a:cubicBezTo>
                  <a:cubicBezTo>
                    <a:pt x="140" y="36"/>
                    <a:pt x="139" y="36"/>
                    <a:pt x="139" y="36"/>
                  </a:cubicBezTo>
                  <a:cubicBezTo>
                    <a:pt x="139" y="38"/>
                    <a:pt x="141" y="37"/>
                    <a:pt x="142" y="38"/>
                  </a:cubicBezTo>
                  <a:cubicBezTo>
                    <a:pt x="142" y="38"/>
                    <a:pt x="142" y="39"/>
                    <a:pt x="142" y="40"/>
                  </a:cubicBezTo>
                  <a:cubicBezTo>
                    <a:pt x="142" y="41"/>
                    <a:pt x="142" y="42"/>
                    <a:pt x="141" y="42"/>
                  </a:cubicBezTo>
                  <a:cubicBezTo>
                    <a:pt x="140" y="42"/>
                    <a:pt x="140" y="41"/>
                    <a:pt x="139" y="41"/>
                  </a:cubicBezTo>
                  <a:cubicBezTo>
                    <a:pt x="139" y="41"/>
                    <a:pt x="138" y="41"/>
                    <a:pt x="138" y="41"/>
                  </a:cubicBezTo>
                  <a:cubicBezTo>
                    <a:pt x="137" y="41"/>
                    <a:pt x="137" y="41"/>
                    <a:pt x="136" y="41"/>
                  </a:cubicBezTo>
                  <a:cubicBezTo>
                    <a:pt x="135" y="40"/>
                    <a:pt x="134" y="41"/>
                    <a:pt x="133" y="40"/>
                  </a:cubicBezTo>
                  <a:cubicBezTo>
                    <a:pt x="134" y="39"/>
                    <a:pt x="136" y="37"/>
                    <a:pt x="137" y="36"/>
                  </a:cubicBezTo>
                  <a:cubicBezTo>
                    <a:pt x="138" y="36"/>
                    <a:pt x="139" y="35"/>
                    <a:pt x="138" y="35"/>
                  </a:cubicBezTo>
                  <a:cubicBezTo>
                    <a:pt x="138" y="34"/>
                    <a:pt x="137" y="35"/>
                    <a:pt x="136" y="35"/>
                  </a:cubicBezTo>
                  <a:cubicBezTo>
                    <a:pt x="135" y="35"/>
                    <a:pt x="134" y="36"/>
                    <a:pt x="133" y="36"/>
                  </a:cubicBezTo>
                  <a:cubicBezTo>
                    <a:pt x="132" y="36"/>
                    <a:pt x="130" y="36"/>
                    <a:pt x="129" y="37"/>
                  </a:cubicBezTo>
                  <a:cubicBezTo>
                    <a:pt x="128" y="37"/>
                    <a:pt x="130" y="37"/>
                    <a:pt x="130" y="38"/>
                  </a:cubicBezTo>
                  <a:cubicBezTo>
                    <a:pt x="129" y="38"/>
                    <a:pt x="129" y="38"/>
                    <a:pt x="128" y="38"/>
                  </a:cubicBezTo>
                  <a:cubicBezTo>
                    <a:pt x="128" y="37"/>
                    <a:pt x="128" y="37"/>
                    <a:pt x="128" y="37"/>
                  </a:cubicBezTo>
                  <a:cubicBezTo>
                    <a:pt x="127" y="36"/>
                    <a:pt x="125" y="36"/>
                    <a:pt x="125" y="36"/>
                  </a:cubicBezTo>
                  <a:cubicBezTo>
                    <a:pt x="124" y="36"/>
                    <a:pt x="123" y="37"/>
                    <a:pt x="123" y="38"/>
                  </a:cubicBezTo>
                  <a:cubicBezTo>
                    <a:pt x="124" y="38"/>
                    <a:pt x="126" y="37"/>
                    <a:pt x="126" y="39"/>
                  </a:cubicBezTo>
                  <a:cubicBezTo>
                    <a:pt x="126" y="40"/>
                    <a:pt x="124" y="40"/>
                    <a:pt x="124" y="42"/>
                  </a:cubicBezTo>
                  <a:cubicBezTo>
                    <a:pt x="124" y="42"/>
                    <a:pt x="125" y="43"/>
                    <a:pt x="126" y="43"/>
                  </a:cubicBezTo>
                  <a:cubicBezTo>
                    <a:pt x="126" y="43"/>
                    <a:pt x="126" y="43"/>
                    <a:pt x="127" y="43"/>
                  </a:cubicBezTo>
                  <a:cubicBezTo>
                    <a:pt x="127" y="43"/>
                    <a:pt x="127" y="44"/>
                    <a:pt x="128" y="44"/>
                  </a:cubicBezTo>
                  <a:cubicBezTo>
                    <a:pt x="129" y="43"/>
                    <a:pt x="129" y="42"/>
                    <a:pt x="130" y="42"/>
                  </a:cubicBezTo>
                  <a:cubicBezTo>
                    <a:pt x="132" y="43"/>
                    <a:pt x="129" y="44"/>
                    <a:pt x="128" y="45"/>
                  </a:cubicBezTo>
                  <a:cubicBezTo>
                    <a:pt x="126" y="45"/>
                    <a:pt x="125" y="45"/>
                    <a:pt x="123" y="46"/>
                  </a:cubicBezTo>
                  <a:cubicBezTo>
                    <a:pt x="123" y="46"/>
                    <a:pt x="121" y="48"/>
                    <a:pt x="120" y="47"/>
                  </a:cubicBezTo>
                  <a:cubicBezTo>
                    <a:pt x="120" y="45"/>
                    <a:pt x="121" y="46"/>
                    <a:pt x="122" y="45"/>
                  </a:cubicBezTo>
                  <a:cubicBezTo>
                    <a:pt x="120" y="45"/>
                    <a:pt x="119" y="45"/>
                    <a:pt x="118" y="46"/>
                  </a:cubicBezTo>
                  <a:cubicBezTo>
                    <a:pt x="116" y="47"/>
                    <a:pt x="113" y="47"/>
                    <a:pt x="112" y="49"/>
                  </a:cubicBezTo>
                  <a:cubicBezTo>
                    <a:pt x="112" y="50"/>
                    <a:pt x="112" y="50"/>
                    <a:pt x="112" y="51"/>
                  </a:cubicBezTo>
                  <a:cubicBezTo>
                    <a:pt x="112" y="51"/>
                    <a:pt x="111" y="51"/>
                    <a:pt x="110" y="51"/>
                  </a:cubicBezTo>
                  <a:cubicBezTo>
                    <a:pt x="109" y="51"/>
                    <a:pt x="108" y="52"/>
                    <a:pt x="108" y="52"/>
                  </a:cubicBezTo>
                  <a:cubicBezTo>
                    <a:pt x="107" y="52"/>
                    <a:pt x="107" y="52"/>
                    <a:pt x="107" y="52"/>
                  </a:cubicBezTo>
                  <a:cubicBezTo>
                    <a:pt x="106" y="53"/>
                    <a:pt x="106" y="54"/>
                    <a:pt x="105" y="54"/>
                  </a:cubicBezTo>
                  <a:cubicBezTo>
                    <a:pt x="104" y="54"/>
                    <a:pt x="104" y="55"/>
                    <a:pt x="103" y="55"/>
                  </a:cubicBezTo>
                  <a:cubicBezTo>
                    <a:pt x="103" y="55"/>
                    <a:pt x="103" y="57"/>
                    <a:pt x="102" y="57"/>
                  </a:cubicBezTo>
                  <a:cubicBezTo>
                    <a:pt x="101" y="57"/>
                    <a:pt x="101" y="56"/>
                    <a:pt x="101" y="57"/>
                  </a:cubicBezTo>
                  <a:cubicBezTo>
                    <a:pt x="100" y="58"/>
                    <a:pt x="101" y="59"/>
                    <a:pt x="100" y="61"/>
                  </a:cubicBezTo>
                  <a:cubicBezTo>
                    <a:pt x="99" y="62"/>
                    <a:pt x="98" y="62"/>
                    <a:pt x="97" y="63"/>
                  </a:cubicBezTo>
                  <a:cubicBezTo>
                    <a:pt x="96" y="63"/>
                    <a:pt x="95" y="63"/>
                    <a:pt x="94" y="64"/>
                  </a:cubicBezTo>
                  <a:cubicBezTo>
                    <a:pt x="94" y="64"/>
                    <a:pt x="93" y="65"/>
                    <a:pt x="92" y="65"/>
                  </a:cubicBezTo>
                  <a:cubicBezTo>
                    <a:pt x="92" y="66"/>
                    <a:pt x="92" y="66"/>
                    <a:pt x="91" y="66"/>
                  </a:cubicBezTo>
                  <a:cubicBezTo>
                    <a:pt x="91" y="106"/>
                    <a:pt x="91" y="106"/>
                    <a:pt x="91" y="106"/>
                  </a:cubicBezTo>
                  <a:cubicBezTo>
                    <a:pt x="92" y="106"/>
                    <a:pt x="92" y="105"/>
                    <a:pt x="92" y="105"/>
                  </a:cubicBezTo>
                  <a:cubicBezTo>
                    <a:pt x="93" y="104"/>
                    <a:pt x="93" y="103"/>
                    <a:pt x="94" y="102"/>
                  </a:cubicBezTo>
                  <a:cubicBezTo>
                    <a:pt x="95" y="102"/>
                    <a:pt x="95" y="102"/>
                    <a:pt x="97" y="102"/>
                  </a:cubicBezTo>
                  <a:cubicBezTo>
                    <a:pt x="97" y="102"/>
                    <a:pt x="98" y="101"/>
                    <a:pt x="98" y="101"/>
                  </a:cubicBezTo>
                  <a:cubicBezTo>
                    <a:pt x="99" y="101"/>
                    <a:pt x="99" y="100"/>
                    <a:pt x="100" y="100"/>
                  </a:cubicBezTo>
                  <a:cubicBezTo>
                    <a:pt x="100" y="101"/>
                    <a:pt x="99" y="101"/>
                    <a:pt x="99" y="102"/>
                  </a:cubicBezTo>
                  <a:cubicBezTo>
                    <a:pt x="101" y="103"/>
                    <a:pt x="101" y="101"/>
                    <a:pt x="102" y="101"/>
                  </a:cubicBezTo>
                  <a:cubicBezTo>
                    <a:pt x="103" y="101"/>
                    <a:pt x="104" y="101"/>
                    <a:pt x="104" y="102"/>
                  </a:cubicBezTo>
                  <a:cubicBezTo>
                    <a:pt x="105" y="102"/>
                    <a:pt x="105" y="103"/>
                    <a:pt x="106" y="103"/>
                  </a:cubicBezTo>
                  <a:cubicBezTo>
                    <a:pt x="106" y="103"/>
                    <a:pt x="107" y="103"/>
                    <a:pt x="108" y="103"/>
                  </a:cubicBezTo>
                  <a:cubicBezTo>
                    <a:pt x="109" y="103"/>
                    <a:pt x="109" y="104"/>
                    <a:pt x="110" y="104"/>
                  </a:cubicBezTo>
                  <a:cubicBezTo>
                    <a:pt x="111" y="104"/>
                    <a:pt x="111" y="103"/>
                    <a:pt x="112" y="103"/>
                  </a:cubicBezTo>
                  <a:cubicBezTo>
                    <a:pt x="114" y="103"/>
                    <a:pt x="114" y="103"/>
                    <a:pt x="115" y="104"/>
                  </a:cubicBezTo>
                  <a:cubicBezTo>
                    <a:pt x="116" y="104"/>
                    <a:pt x="116" y="103"/>
                    <a:pt x="117" y="103"/>
                  </a:cubicBezTo>
                  <a:cubicBezTo>
                    <a:pt x="116" y="104"/>
                    <a:pt x="117" y="105"/>
                    <a:pt x="117" y="105"/>
                  </a:cubicBezTo>
                  <a:cubicBezTo>
                    <a:pt x="117" y="106"/>
                    <a:pt x="117" y="106"/>
                    <a:pt x="117" y="106"/>
                  </a:cubicBezTo>
                  <a:cubicBezTo>
                    <a:pt x="118" y="107"/>
                    <a:pt x="119" y="107"/>
                    <a:pt x="119" y="107"/>
                  </a:cubicBezTo>
                  <a:cubicBezTo>
                    <a:pt x="120" y="107"/>
                    <a:pt x="120" y="108"/>
                    <a:pt x="121" y="109"/>
                  </a:cubicBezTo>
                  <a:cubicBezTo>
                    <a:pt x="122" y="110"/>
                    <a:pt x="123" y="111"/>
                    <a:pt x="124" y="111"/>
                  </a:cubicBezTo>
                  <a:cubicBezTo>
                    <a:pt x="125" y="111"/>
                    <a:pt x="126" y="111"/>
                    <a:pt x="127" y="111"/>
                  </a:cubicBezTo>
                  <a:cubicBezTo>
                    <a:pt x="129" y="111"/>
                    <a:pt x="130" y="112"/>
                    <a:pt x="131" y="113"/>
                  </a:cubicBezTo>
                  <a:cubicBezTo>
                    <a:pt x="132" y="114"/>
                    <a:pt x="133" y="114"/>
                    <a:pt x="133" y="115"/>
                  </a:cubicBezTo>
                  <a:cubicBezTo>
                    <a:pt x="133" y="115"/>
                    <a:pt x="133" y="116"/>
                    <a:pt x="133" y="116"/>
                  </a:cubicBezTo>
                  <a:cubicBezTo>
                    <a:pt x="134" y="117"/>
                    <a:pt x="135" y="118"/>
                    <a:pt x="135" y="120"/>
                  </a:cubicBezTo>
                  <a:cubicBezTo>
                    <a:pt x="135" y="121"/>
                    <a:pt x="136" y="121"/>
                    <a:pt x="136" y="121"/>
                  </a:cubicBezTo>
                  <a:cubicBezTo>
                    <a:pt x="137" y="122"/>
                    <a:pt x="137" y="122"/>
                    <a:pt x="138" y="122"/>
                  </a:cubicBezTo>
                  <a:cubicBezTo>
                    <a:pt x="138" y="122"/>
                    <a:pt x="139" y="122"/>
                    <a:pt x="139" y="122"/>
                  </a:cubicBezTo>
                  <a:cubicBezTo>
                    <a:pt x="140" y="122"/>
                    <a:pt x="141" y="123"/>
                    <a:pt x="142" y="123"/>
                  </a:cubicBezTo>
                  <a:cubicBezTo>
                    <a:pt x="142" y="123"/>
                    <a:pt x="143" y="123"/>
                    <a:pt x="143" y="124"/>
                  </a:cubicBezTo>
                  <a:cubicBezTo>
                    <a:pt x="144" y="124"/>
                    <a:pt x="144" y="125"/>
                    <a:pt x="144" y="125"/>
                  </a:cubicBezTo>
                  <a:cubicBezTo>
                    <a:pt x="145" y="125"/>
                    <a:pt x="146" y="125"/>
                    <a:pt x="146" y="125"/>
                  </a:cubicBezTo>
                  <a:cubicBezTo>
                    <a:pt x="147" y="125"/>
                    <a:pt x="149" y="126"/>
                    <a:pt x="149" y="126"/>
                  </a:cubicBezTo>
                  <a:cubicBezTo>
                    <a:pt x="150" y="126"/>
                    <a:pt x="150" y="126"/>
                    <a:pt x="151" y="126"/>
                  </a:cubicBezTo>
                  <a:cubicBezTo>
                    <a:pt x="152" y="126"/>
                    <a:pt x="153" y="127"/>
                    <a:pt x="154" y="127"/>
                  </a:cubicBezTo>
                  <a:cubicBezTo>
                    <a:pt x="143" y="145"/>
                    <a:pt x="125" y="158"/>
                    <a:pt x="104" y="163"/>
                  </a:cubicBezTo>
                  <a:cubicBezTo>
                    <a:pt x="104" y="163"/>
                    <a:pt x="104" y="162"/>
                    <a:pt x="104" y="161"/>
                  </a:cubicBezTo>
                  <a:cubicBezTo>
                    <a:pt x="104" y="159"/>
                    <a:pt x="104" y="158"/>
                    <a:pt x="104" y="156"/>
                  </a:cubicBezTo>
                  <a:cubicBezTo>
                    <a:pt x="103" y="155"/>
                    <a:pt x="103" y="153"/>
                    <a:pt x="103" y="153"/>
                  </a:cubicBezTo>
                  <a:cubicBezTo>
                    <a:pt x="102" y="152"/>
                    <a:pt x="100" y="150"/>
                    <a:pt x="99" y="150"/>
                  </a:cubicBezTo>
                  <a:cubicBezTo>
                    <a:pt x="99" y="149"/>
                    <a:pt x="98" y="149"/>
                    <a:pt x="97" y="149"/>
                  </a:cubicBezTo>
                  <a:cubicBezTo>
                    <a:pt x="96" y="148"/>
                    <a:pt x="93" y="147"/>
                    <a:pt x="92" y="145"/>
                  </a:cubicBezTo>
                  <a:cubicBezTo>
                    <a:pt x="92" y="145"/>
                    <a:pt x="92" y="144"/>
                    <a:pt x="92" y="144"/>
                  </a:cubicBezTo>
                  <a:cubicBezTo>
                    <a:pt x="92" y="143"/>
                    <a:pt x="91" y="143"/>
                    <a:pt x="91" y="142"/>
                  </a:cubicBezTo>
                  <a:lnTo>
                    <a:pt x="91" y="170"/>
                  </a:lnTo>
                  <a:close/>
                  <a:moveTo>
                    <a:pt x="2" y="68"/>
                  </a:moveTo>
                  <a:cubicBezTo>
                    <a:pt x="1" y="69"/>
                    <a:pt x="1" y="71"/>
                    <a:pt x="1" y="72"/>
                  </a:cubicBezTo>
                  <a:cubicBezTo>
                    <a:pt x="1" y="73"/>
                    <a:pt x="1" y="75"/>
                    <a:pt x="0" y="76"/>
                  </a:cubicBezTo>
                  <a:cubicBezTo>
                    <a:pt x="0" y="79"/>
                    <a:pt x="0" y="82"/>
                    <a:pt x="0" y="85"/>
                  </a:cubicBezTo>
                  <a:cubicBezTo>
                    <a:pt x="0" y="88"/>
                    <a:pt x="0" y="91"/>
                    <a:pt x="0" y="94"/>
                  </a:cubicBezTo>
                  <a:cubicBezTo>
                    <a:pt x="1" y="95"/>
                    <a:pt x="1" y="97"/>
                    <a:pt x="1" y="98"/>
                  </a:cubicBezTo>
                  <a:cubicBezTo>
                    <a:pt x="1" y="99"/>
                    <a:pt x="1" y="101"/>
                    <a:pt x="2" y="102"/>
                  </a:cubicBezTo>
                  <a:cubicBezTo>
                    <a:pt x="2" y="104"/>
                    <a:pt x="2" y="105"/>
                    <a:pt x="3" y="106"/>
                  </a:cubicBezTo>
                  <a:cubicBezTo>
                    <a:pt x="3" y="109"/>
                    <a:pt x="4" y="112"/>
                    <a:pt x="5" y="114"/>
                  </a:cubicBezTo>
                  <a:cubicBezTo>
                    <a:pt x="6" y="116"/>
                    <a:pt x="6" y="117"/>
                    <a:pt x="7" y="118"/>
                  </a:cubicBezTo>
                  <a:cubicBezTo>
                    <a:pt x="7" y="119"/>
                    <a:pt x="8" y="121"/>
                    <a:pt x="8" y="122"/>
                  </a:cubicBezTo>
                  <a:cubicBezTo>
                    <a:pt x="9" y="123"/>
                    <a:pt x="9" y="123"/>
                    <a:pt x="9" y="124"/>
                  </a:cubicBezTo>
                  <a:cubicBezTo>
                    <a:pt x="10" y="125"/>
                    <a:pt x="11" y="126"/>
                    <a:pt x="11" y="127"/>
                  </a:cubicBezTo>
                  <a:cubicBezTo>
                    <a:pt x="13" y="131"/>
                    <a:pt x="16" y="134"/>
                    <a:pt x="18" y="138"/>
                  </a:cubicBezTo>
                  <a:cubicBezTo>
                    <a:pt x="19" y="139"/>
                    <a:pt x="21" y="141"/>
                    <a:pt x="22" y="142"/>
                  </a:cubicBezTo>
                  <a:cubicBezTo>
                    <a:pt x="23" y="143"/>
                    <a:pt x="24" y="144"/>
                    <a:pt x="25" y="145"/>
                  </a:cubicBezTo>
                  <a:cubicBezTo>
                    <a:pt x="26" y="146"/>
                    <a:pt x="27" y="147"/>
                    <a:pt x="28" y="148"/>
                  </a:cubicBezTo>
                  <a:cubicBezTo>
                    <a:pt x="32" y="152"/>
                    <a:pt x="37" y="156"/>
                    <a:pt x="43" y="159"/>
                  </a:cubicBezTo>
                  <a:cubicBezTo>
                    <a:pt x="44" y="160"/>
                    <a:pt x="45" y="160"/>
                    <a:pt x="46" y="161"/>
                  </a:cubicBezTo>
                  <a:cubicBezTo>
                    <a:pt x="49" y="162"/>
                    <a:pt x="51" y="163"/>
                    <a:pt x="54" y="164"/>
                  </a:cubicBezTo>
                  <a:cubicBezTo>
                    <a:pt x="55" y="165"/>
                    <a:pt x="57" y="165"/>
                    <a:pt x="58" y="166"/>
                  </a:cubicBezTo>
                  <a:cubicBezTo>
                    <a:pt x="66" y="169"/>
                    <a:pt x="76" y="170"/>
                    <a:pt x="85" y="170"/>
                  </a:cubicBezTo>
                  <a:cubicBezTo>
                    <a:pt x="87" y="170"/>
                    <a:pt x="89" y="170"/>
                    <a:pt x="91" y="170"/>
                  </a:cubicBezTo>
                  <a:cubicBezTo>
                    <a:pt x="91" y="142"/>
                    <a:pt x="91" y="142"/>
                    <a:pt x="91" y="142"/>
                  </a:cubicBezTo>
                  <a:cubicBezTo>
                    <a:pt x="91" y="142"/>
                    <a:pt x="90" y="141"/>
                    <a:pt x="90" y="141"/>
                  </a:cubicBezTo>
                  <a:cubicBezTo>
                    <a:pt x="89" y="139"/>
                    <a:pt x="88" y="137"/>
                    <a:pt x="87" y="135"/>
                  </a:cubicBezTo>
                  <a:cubicBezTo>
                    <a:pt x="86" y="134"/>
                    <a:pt x="86" y="133"/>
                    <a:pt x="85" y="133"/>
                  </a:cubicBezTo>
                  <a:cubicBezTo>
                    <a:pt x="85" y="132"/>
                    <a:pt x="83" y="132"/>
                    <a:pt x="83" y="131"/>
                  </a:cubicBezTo>
                  <a:cubicBezTo>
                    <a:pt x="83" y="130"/>
                    <a:pt x="83" y="129"/>
                    <a:pt x="83" y="129"/>
                  </a:cubicBezTo>
                  <a:cubicBezTo>
                    <a:pt x="83" y="128"/>
                    <a:pt x="84" y="127"/>
                    <a:pt x="84" y="126"/>
                  </a:cubicBezTo>
                  <a:cubicBezTo>
                    <a:pt x="84" y="126"/>
                    <a:pt x="84" y="125"/>
                    <a:pt x="83" y="125"/>
                  </a:cubicBezTo>
                  <a:cubicBezTo>
                    <a:pt x="83" y="123"/>
                    <a:pt x="84" y="122"/>
                    <a:pt x="84" y="121"/>
                  </a:cubicBezTo>
                  <a:cubicBezTo>
                    <a:pt x="84" y="121"/>
                    <a:pt x="85" y="120"/>
                    <a:pt x="85" y="120"/>
                  </a:cubicBezTo>
                  <a:cubicBezTo>
                    <a:pt x="85" y="119"/>
                    <a:pt x="86" y="119"/>
                    <a:pt x="86" y="119"/>
                  </a:cubicBezTo>
                  <a:cubicBezTo>
                    <a:pt x="86" y="118"/>
                    <a:pt x="87" y="118"/>
                    <a:pt x="87" y="117"/>
                  </a:cubicBezTo>
                  <a:cubicBezTo>
                    <a:pt x="88" y="116"/>
                    <a:pt x="89" y="116"/>
                    <a:pt x="89" y="115"/>
                  </a:cubicBezTo>
                  <a:cubicBezTo>
                    <a:pt x="89" y="115"/>
                    <a:pt x="89" y="111"/>
                    <a:pt x="89" y="110"/>
                  </a:cubicBezTo>
                  <a:cubicBezTo>
                    <a:pt x="89" y="109"/>
                    <a:pt x="88" y="109"/>
                    <a:pt x="88" y="108"/>
                  </a:cubicBezTo>
                  <a:cubicBezTo>
                    <a:pt x="88" y="107"/>
                    <a:pt x="88" y="106"/>
                    <a:pt x="86" y="106"/>
                  </a:cubicBezTo>
                  <a:cubicBezTo>
                    <a:pt x="86" y="106"/>
                    <a:pt x="85" y="107"/>
                    <a:pt x="85" y="107"/>
                  </a:cubicBezTo>
                  <a:cubicBezTo>
                    <a:pt x="85" y="108"/>
                    <a:pt x="85" y="109"/>
                    <a:pt x="84" y="109"/>
                  </a:cubicBezTo>
                  <a:cubicBezTo>
                    <a:pt x="83" y="109"/>
                    <a:pt x="83" y="108"/>
                    <a:pt x="81" y="107"/>
                  </a:cubicBezTo>
                  <a:cubicBezTo>
                    <a:pt x="81" y="107"/>
                    <a:pt x="80" y="107"/>
                    <a:pt x="80" y="107"/>
                  </a:cubicBezTo>
                  <a:cubicBezTo>
                    <a:pt x="79" y="107"/>
                    <a:pt x="79" y="105"/>
                    <a:pt x="78" y="105"/>
                  </a:cubicBezTo>
                  <a:cubicBezTo>
                    <a:pt x="77" y="104"/>
                    <a:pt x="76" y="105"/>
                    <a:pt x="76" y="104"/>
                  </a:cubicBezTo>
                  <a:cubicBezTo>
                    <a:pt x="76" y="103"/>
                    <a:pt x="76" y="103"/>
                    <a:pt x="76" y="102"/>
                  </a:cubicBezTo>
                  <a:cubicBezTo>
                    <a:pt x="75" y="102"/>
                    <a:pt x="74" y="99"/>
                    <a:pt x="73" y="99"/>
                  </a:cubicBezTo>
                  <a:cubicBezTo>
                    <a:pt x="72" y="98"/>
                    <a:pt x="71" y="98"/>
                    <a:pt x="70" y="98"/>
                  </a:cubicBezTo>
                  <a:cubicBezTo>
                    <a:pt x="69" y="98"/>
                    <a:pt x="69" y="98"/>
                    <a:pt x="69" y="98"/>
                  </a:cubicBezTo>
                  <a:cubicBezTo>
                    <a:pt x="68" y="98"/>
                    <a:pt x="67" y="98"/>
                    <a:pt x="67" y="97"/>
                  </a:cubicBezTo>
                  <a:cubicBezTo>
                    <a:pt x="65" y="96"/>
                    <a:pt x="64" y="94"/>
                    <a:pt x="62" y="94"/>
                  </a:cubicBezTo>
                  <a:cubicBezTo>
                    <a:pt x="61" y="94"/>
                    <a:pt x="60" y="95"/>
                    <a:pt x="59" y="95"/>
                  </a:cubicBezTo>
                  <a:cubicBezTo>
                    <a:pt x="58" y="95"/>
                    <a:pt x="57" y="94"/>
                    <a:pt x="56" y="93"/>
                  </a:cubicBezTo>
                  <a:cubicBezTo>
                    <a:pt x="55" y="93"/>
                    <a:pt x="53" y="93"/>
                    <a:pt x="52" y="92"/>
                  </a:cubicBezTo>
                  <a:cubicBezTo>
                    <a:pt x="52" y="92"/>
                    <a:pt x="51" y="91"/>
                    <a:pt x="50" y="91"/>
                  </a:cubicBezTo>
                  <a:cubicBezTo>
                    <a:pt x="50" y="90"/>
                    <a:pt x="49" y="90"/>
                    <a:pt x="49" y="90"/>
                  </a:cubicBezTo>
                  <a:cubicBezTo>
                    <a:pt x="48" y="90"/>
                    <a:pt x="48" y="89"/>
                    <a:pt x="47" y="89"/>
                  </a:cubicBezTo>
                  <a:cubicBezTo>
                    <a:pt x="46" y="88"/>
                    <a:pt x="45" y="88"/>
                    <a:pt x="45" y="87"/>
                  </a:cubicBezTo>
                  <a:cubicBezTo>
                    <a:pt x="45" y="86"/>
                    <a:pt x="46" y="86"/>
                    <a:pt x="46" y="85"/>
                  </a:cubicBezTo>
                  <a:cubicBezTo>
                    <a:pt x="46" y="83"/>
                    <a:pt x="45" y="81"/>
                    <a:pt x="44" y="80"/>
                  </a:cubicBezTo>
                  <a:cubicBezTo>
                    <a:pt x="43" y="79"/>
                    <a:pt x="42" y="78"/>
                    <a:pt x="41" y="77"/>
                  </a:cubicBezTo>
                  <a:cubicBezTo>
                    <a:pt x="41" y="77"/>
                    <a:pt x="41" y="77"/>
                    <a:pt x="41" y="76"/>
                  </a:cubicBezTo>
                  <a:cubicBezTo>
                    <a:pt x="41" y="76"/>
                    <a:pt x="40" y="75"/>
                    <a:pt x="40" y="74"/>
                  </a:cubicBezTo>
                  <a:cubicBezTo>
                    <a:pt x="39" y="73"/>
                    <a:pt x="38" y="72"/>
                    <a:pt x="38" y="71"/>
                  </a:cubicBezTo>
                  <a:cubicBezTo>
                    <a:pt x="38" y="70"/>
                    <a:pt x="38" y="70"/>
                    <a:pt x="38" y="69"/>
                  </a:cubicBezTo>
                  <a:cubicBezTo>
                    <a:pt x="37" y="67"/>
                    <a:pt x="35" y="68"/>
                    <a:pt x="35" y="70"/>
                  </a:cubicBezTo>
                  <a:cubicBezTo>
                    <a:pt x="35" y="70"/>
                    <a:pt x="36" y="71"/>
                    <a:pt x="37" y="72"/>
                  </a:cubicBezTo>
                  <a:cubicBezTo>
                    <a:pt x="37" y="72"/>
                    <a:pt x="37" y="73"/>
                    <a:pt x="37" y="74"/>
                  </a:cubicBezTo>
                  <a:cubicBezTo>
                    <a:pt x="37" y="75"/>
                    <a:pt x="38" y="75"/>
                    <a:pt x="38" y="76"/>
                  </a:cubicBezTo>
                  <a:cubicBezTo>
                    <a:pt x="39" y="77"/>
                    <a:pt x="39" y="79"/>
                    <a:pt x="39" y="79"/>
                  </a:cubicBezTo>
                  <a:cubicBezTo>
                    <a:pt x="39" y="80"/>
                    <a:pt x="40" y="81"/>
                    <a:pt x="40" y="82"/>
                  </a:cubicBezTo>
                  <a:cubicBezTo>
                    <a:pt x="39" y="82"/>
                    <a:pt x="39" y="81"/>
                    <a:pt x="38" y="80"/>
                  </a:cubicBezTo>
                  <a:cubicBezTo>
                    <a:pt x="38" y="80"/>
                    <a:pt x="37" y="80"/>
                    <a:pt x="36" y="79"/>
                  </a:cubicBezTo>
                  <a:cubicBezTo>
                    <a:pt x="36" y="78"/>
                    <a:pt x="37" y="78"/>
                    <a:pt x="37" y="77"/>
                  </a:cubicBezTo>
                  <a:cubicBezTo>
                    <a:pt x="36" y="76"/>
                    <a:pt x="34" y="76"/>
                    <a:pt x="34" y="74"/>
                  </a:cubicBezTo>
                  <a:cubicBezTo>
                    <a:pt x="34" y="74"/>
                    <a:pt x="35" y="73"/>
                    <a:pt x="35" y="73"/>
                  </a:cubicBezTo>
                  <a:cubicBezTo>
                    <a:pt x="35" y="72"/>
                    <a:pt x="34" y="71"/>
                    <a:pt x="33" y="70"/>
                  </a:cubicBezTo>
                  <a:cubicBezTo>
                    <a:pt x="33" y="70"/>
                    <a:pt x="33" y="69"/>
                    <a:pt x="33" y="68"/>
                  </a:cubicBezTo>
                  <a:cubicBezTo>
                    <a:pt x="33" y="67"/>
                    <a:pt x="33" y="66"/>
                    <a:pt x="33" y="65"/>
                  </a:cubicBezTo>
                  <a:cubicBezTo>
                    <a:pt x="33" y="64"/>
                    <a:pt x="32" y="63"/>
                    <a:pt x="31" y="63"/>
                  </a:cubicBezTo>
                  <a:cubicBezTo>
                    <a:pt x="30" y="63"/>
                    <a:pt x="30" y="63"/>
                    <a:pt x="29" y="62"/>
                  </a:cubicBezTo>
                  <a:cubicBezTo>
                    <a:pt x="29" y="62"/>
                    <a:pt x="29" y="60"/>
                    <a:pt x="29" y="60"/>
                  </a:cubicBezTo>
                  <a:cubicBezTo>
                    <a:pt x="28" y="59"/>
                    <a:pt x="29" y="58"/>
                    <a:pt x="29" y="56"/>
                  </a:cubicBezTo>
                  <a:cubicBezTo>
                    <a:pt x="28" y="55"/>
                    <a:pt x="28" y="54"/>
                    <a:pt x="29" y="53"/>
                  </a:cubicBezTo>
                  <a:cubicBezTo>
                    <a:pt x="29" y="52"/>
                    <a:pt x="30" y="51"/>
                    <a:pt x="30" y="51"/>
                  </a:cubicBezTo>
                  <a:cubicBezTo>
                    <a:pt x="31" y="50"/>
                    <a:pt x="31" y="49"/>
                    <a:pt x="31" y="49"/>
                  </a:cubicBezTo>
                  <a:cubicBezTo>
                    <a:pt x="32" y="47"/>
                    <a:pt x="33" y="46"/>
                    <a:pt x="34" y="45"/>
                  </a:cubicBezTo>
                  <a:cubicBezTo>
                    <a:pt x="35" y="44"/>
                    <a:pt x="36" y="43"/>
                    <a:pt x="37" y="41"/>
                  </a:cubicBezTo>
                  <a:cubicBezTo>
                    <a:pt x="37" y="41"/>
                    <a:pt x="38" y="40"/>
                    <a:pt x="37" y="39"/>
                  </a:cubicBezTo>
                  <a:cubicBezTo>
                    <a:pt x="37" y="38"/>
                    <a:pt x="36" y="37"/>
                    <a:pt x="36" y="36"/>
                  </a:cubicBezTo>
                  <a:cubicBezTo>
                    <a:pt x="36" y="36"/>
                    <a:pt x="37" y="36"/>
                    <a:pt x="37" y="35"/>
                  </a:cubicBezTo>
                  <a:cubicBezTo>
                    <a:pt x="37" y="35"/>
                    <a:pt x="37" y="34"/>
                    <a:pt x="37" y="33"/>
                  </a:cubicBezTo>
                  <a:cubicBezTo>
                    <a:pt x="37" y="32"/>
                    <a:pt x="37" y="32"/>
                    <a:pt x="37" y="31"/>
                  </a:cubicBezTo>
                  <a:cubicBezTo>
                    <a:pt x="37" y="30"/>
                    <a:pt x="38" y="29"/>
                    <a:pt x="38" y="29"/>
                  </a:cubicBezTo>
                  <a:cubicBezTo>
                    <a:pt x="37" y="28"/>
                    <a:pt x="36" y="29"/>
                    <a:pt x="35" y="28"/>
                  </a:cubicBezTo>
                  <a:cubicBezTo>
                    <a:pt x="35" y="28"/>
                    <a:pt x="36" y="27"/>
                    <a:pt x="36" y="26"/>
                  </a:cubicBezTo>
                  <a:cubicBezTo>
                    <a:pt x="36" y="26"/>
                    <a:pt x="35" y="26"/>
                    <a:pt x="35" y="25"/>
                  </a:cubicBezTo>
                  <a:cubicBezTo>
                    <a:pt x="36" y="25"/>
                    <a:pt x="36" y="24"/>
                    <a:pt x="36" y="24"/>
                  </a:cubicBezTo>
                  <a:cubicBezTo>
                    <a:pt x="36" y="23"/>
                    <a:pt x="35" y="23"/>
                    <a:pt x="35" y="22"/>
                  </a:cubicBezTo>
                  <a:cubicBezTo>
                    <a:pt x="45" y="14"/>
                    <a:pt x="57" y="8"/>
                    <a:pt x="71" y="6"/>
                  </a:cubicBezTo>
                  <a:cubicBezTo>
                    <a:pt x="71" y="6"/>
                    <a:pt x="71" y="6"/>
                    <a:pt x="71" y="6"/>
                  </a:cubicBezTo>
                  <a:cubicBezTo>
                    <a:pt x="71" y="6"/>
                    <a:pt x="71" y="6"/>
                    <a:pt x="71" y="6"/>
                  </a:cubicBezTo>
                  <a:cubicBezTo>
                    <a:pt x="72" y="6"/>
                    <a:pt x="73" y="6"/>
                    <a:pt x="74" y="6"/>
                  </a:cubicBezTo>
                  <a:cubicBezTo>
                    <a:pt x="75" y="6"/>
                    <a:pt x="76" y="6"/>
                    <a:pt x="76" y="6"/>
                  </a:cubicBezTo>
                  <a:cubicBezTo>
                    <a:pt x="78" y="6"/>
                    <a:pt x="80" y="8"/>
                    <a:pt x="82" y="7"/>
                  </a:cubicBezTo>
                  <a:cubicBezTo>
                    <a:pt x="82" y="7"/>
                    <a:pt x="82" y="6"/>
                    <a:pt x="82" y="6"/>
                  </a:cubicBezTo>
                  <a:cubicBezTo>
                    <a:pt x="83" y="5"/>
                    <a:pt x="83" y="5"/>
                    <a:pt x="83" y="4"/>
                  </a:cubicBezTo>
                  <a:cubicBezTo>
                    <a:pt x="84" y="4"/>
                    <a:pt x="84" y="4"/>
                    <a:pt x="85" y="4"/>
                  </a:cubicBezTo>
                  <a:cubicBezTo>
                    <a:pt x="87" y="4"/>
                    <a:pt x="89" y="4"/>
                    <a:pt x="91" y="5"/>
                  </a:cubicBezTo>
                  <a:cubicBezTo>
                    <a:pt x="91" y="0"/>
                    <a:pt x="91" y="0"/>
                    <a:pt x="91" y="0"/>
                  </a:cubicBezTo>
                  <a:cubicBezTo>
                    <a:pt x="90" y="0"/>
                    <a:pt x="88" y="0"/>
                    <a:pt x="87" y="0"/>
                  </a:cubicBezTo>
                  <a:cubicBezTo>
                    <a:pt x="86" y="0"/>
                    <a:pt x="86" y="0"/>
                    <a:pt x="85" y="0"/>
                  </a:cubicBezTo>
                  <a:cubicBezTo>
                    <a:pt x="84" y="0"/>
                    <a:pt x="83" y="0"/>
                    <a:pt x="83" y="0"/>
                  </a:cubicBezTo>
                  <a:cubicBezTo>
                    <a:pt x="74" y="0"/>
                    <a:pt x="66" y="2"/>
                    <a:pt x="58" y="4"/>
                  </a:cubicBezTo>
                  <a:cubicBezTo>
                    <a:pt x="57" y="5"/>
                    <a:pt x="55" y="5"/>
                    <a:pt x="54" y="6"/>
                  </a:cubicBezTo>
                  <a:cubicBezTo>
                    <a:pt x="54" y="6"/>
                    <a:pt x="53" y="6"/>
                    <a:pt x="53" y="6"/>
                  </a:cubicBezTo>
                  <a:cubicBezTo>
                    <a:pt x="52" y="7"/>
                    <a:pt x="51" y="7"/>
                    <a:pt x="50" y="7"/>
                  </a:cubicBezTo>
                  <a:cubicBezTo>
                    <a:pt x="49" y="8"/>
                    <a:pt x="48" y="8"/>
                    <a:pt x="46" y="9"/>
                  </a:cubicBezTo>
                  <a:cubicBezTo>
                    <a:pt x="45" y="10"/>
                    <a:pt x="44" y="10"/>
                    <a:pt x="43" y="11"/>
                  </a:cubicBezTo>
                  <a:cubicBezTo>
                    <a:pt x="38" y="14"/>
                    <a:pt x="33" y="17"/>
                    <a:pt x="29" y="21"/>
                  </a:cubicBezTo>
                  <a:cubicBezTo>
                    <a:pt x="29" y="21"/>
                    <a:pt x="28" y="21"/>
                    <a:pt x="28" y="22"/>
                  </a:cubicBezTo>
                  <a:cubicBezTo>
                    <a:pt x="27" y="23"/>
                    <a:pt x="26" y="24"/>
                    <a:pt x="25" y="25"/>
                  </a:cubicBezTo>
                  <a:cubicBezTo>
                    <a:pt x="24" y="26"/>
                    <a:pt x="23" y="27"/>
                    <a:pt x="22" y="28"/>
                  </a:cubicBezTo>
                  <a:cubicBezTo>
                    <a:pt x="21" y="29"/>
                    <a:pt x="19" y="31"/>
                    <a:pt x="18" y="32"/>
                  </a:cubicBezTo>
                  <a:cubicBezTo>
                    <a:pt x="16" y="36"/>
                    <a:pt x="13" y="39"/>
                    <a:pt x="11" y="43"/>
                  </a:cubicBezTo>
                  <a:cubicBezTo>
                    <a:pt x="11" y="44"/>
                    <a:pt x="10" y="45"/>
                    <a:pt x="9" y="46"/>
                  </a:cubicBezTo>
                  <a:cubicBezTo>
                    <a:pt x="9" y="47"/>
                    <a:pt x="9" y="47"/>
                    <a:pt x="8" y="48"/>
                  </a:cubicBezTo>
                  <a:cubicBezTo>
                    <a:pt x="7" y="50"/>
                    <a:pt x="7" y="52"/>
                    <a:pt x="6" y="54"/>
                  </a:cubicBezTo>
                  <a:cubicBezTo>
                    <a:pt x="6" y="54"/>
                    <a:pt x="5" y="55"/>
                    <a:pt x="5" y="56"/>
                  </a:cubicBezTo>
                  <a:cubicBezTo>
                    <a:pt x="4" y="58"/>
                    <a:pt x="3" y="61"/>
                    <a:pt x="3" y="64"/>
                  </a:cubicBezTo>
                  <a:cubicBezTo>
                    <a:pt x="2" y="65"/>
                    <a:pt x="2" y="66"/>
                    <a:pt x="2" y="68"/>
                  </a:cubicBezTo>
                  <a:close/>
                  <a:moveTo>
                    <a:pt x="91" y="66"/>
                  </a:moveTo>
                  <a:cubicBezTo>
                    <a:pt x="91" y="106"/>
                    <a:pt x="91" y="106"/>
                    <a:pt x="91" y="106"/>
                  </a:cubicBezTo>
                  <a:cubicBezTo>
                    <a:pt x="91" y="106"/>
                    <a:pt x="90" y="107"/>
                    <a:pt x="90" y="107"/>
                  </a:cubicBezTo>
                  <a:cubicBezTo>
                    <a:pt x="89" y="107"/>
                    <a:pt x="89" y="106"/>
                    <a:pt x="88" y="105"/>
                  </a:cubicBezTo>
                  <a:cubicBezTo>
                    <a:pt x="86" y="104"/>
                    <a:pt x="85" y="106"/>
                    <a:pt x="83" y="106"/>
                  </a:cubicBezTo>
                  <a:cubicBezTo>
                    <a:pt x="82" y="106"/>
                    <a:pt x="79" y="103"/>
                    <a:pt x="79" y="102"/>
                  </a:cubicBezTo>
                  <a:cubicBezTo>
                    <a:pt x="79" y="101"/>
                    <a:pt x="80" y="100"/>
                    <a:pt x="80" y="98"/>
                  </a:cubicBezTo>
                  <a:cubicBezTo>
                    <a:pt x="80" y="98"/>
                    <a:pt x="81" y="97"/>
                    <a:pt x="81" y="96"/>
                  </a:cubicBezTo>
                  <a:cubicBezTo>
                    <a:pt x="81" y="95"/>
                    <a:pt x="79" y="94"/>
                    <a:pt x="78" y="94"/>
                  </a:cubicBezTo>
                  <a:cubicBezTo>
                    <a:pt x="77" y="94"/>
                    <a:pt x="74" y="95"/>
                    <a:pt x="72" y="94"/>
                  </a:cubicBezTo>
                  <a:cubicBezTo>
                    <a:pt x="72" y="93"/>
                    <a:pt x="73" y="93"/>
                    <a:pt x="73" y="92"/>
                  </a:cubicBezTo>
                  <a:cubicBezTo>
                    <a:pt x="73" y="92"/>
                    <a:pt x="73" y="92"/>
                    <a:pt x="73" y="91"/>
                  </a:cubicBezTo>
                  <a:cubicBezTo>
                    <a:pt x="73" y="91"/>
                    <a:pt x="74" y="90"/>
                    <a:pt x="74" y="89"/>
                  </a:cubicBezTo>
                  <a:cubicBezTo>
                    <a:pt x="75" y="89"/>
                    <a:pt x="75" y="88"/>
                    <a:pt x="75" y="88"/>
                  </a:cubicBezTo>
                  <a:cubicBezTo>
                    <a:pt x="75" y="87"/>
                    <a:pt x="76" y="87"/>
                    <a:pt x="76" y="86"/>
                  </a:cubicBezTo>
                  <a:cubicBezTo>
                    <a:pt x="76" y="86"/>
                    <a:pt x="75" y="85"/>
                    <a:pt x="75" y="84"/>
                  </a:cubicBezTo>
                  <a:cubicBezTo>
                    <a:pt x="73" y="85"/>
                    <a:pt x="72" y="85"/>
                    <a:pt x="72" y="85"/>
                  </a:cubicBezTo>
                  <a:cubicBezTo>
                    <a:pt x="70" y="86"/>
                    <a:pt x="70" y="89"/>
                    <a:pt x="68" y="89"/>
                  </a:cubicBezTo>
                  <a:cubicBezTo>
                    <a:pt x="67" y="89"/>
                    <a:pt x="66" y="89"/>
                    <a:pt x="66" y="90"/>
                  </a:cubicBezTo>
                  <a:cubicBezTo>
                    <a:pt x="65" y="90"/>
                    <a:pt x="64" y="90"/>
                    <a:pt x="63" y="90"/>
                  </a:cubicBezTo>
                  <a:cubicBezTo>
                    <a:pt x="63" y="90"/>
                    <a:pt x="61" y="89"/>
                    <a:pt x="61" y="89"/>
                  </a:cubicBezTo>
                  <a:cubicBezTo>
                    <a:pt x="60" y="88"/>
                    <a:pt x="59" y="86"/>
                    <a:pt x="59" y="86"/>
                  </a:cubicBezTo>
                  <a:cubicBezTo>
                    <a:pt x="58" y="83"/>
                    <a:pt x="59" y="80"/>
                    <a:pt x="60" y="79"/>
                  </a:cubicBezTo>
                  <a:cubicBezTo>
                    <a:pt x="61" y="78"/>
                    <a:pt x="61" y="78"/>
                    <a:pt x="61" y="77"/>
                  </a:cubicBezTo>
                  <a:cubicBezTo>
                    <a:pt x="61" y="77"/>
                    <a:pt x="61" y="76"/>
                    <a:pt x="61" y="75"/>
                  </a:cubicBezTo>
                  <a:cubicBezTo>
                    <a:pt x="62" y="74"/>
                    <a:pt x="63" y="73"/>
                    <a:pt x="65" y="72"/>
                  </a:cubicBezTo>
                  <a:cubicBezTo>
                    <a:pt x="66" y="72"/>
                    <a:pt x="67" y="71"/>
                    <a:pt x="69" y="71"/>
                  </a:cubicBezTo>
                  <a:cubicBezTo>
                    <a:pt x="69" y="71"/>
                    <a:pt x="71" y="71"/>
                    <a:pt x="71" y="71"/>
                  </a:cubicBezTo>
                  <a:cubicBezTo>
                    <a:pt x="72" y="71"/>
                    <a:pt x="72" y="72"/>
                    <a:pt x="73" y="72"/>
                  </a:cubicBezTo>
                  <a:cubicBezTo>
                    <a:pt x="75" y="72"/>
                    <a:pt x="75" y="70"/>
                    <a:pt x="77" y="70"/>
                  </a:cubicBezTo>
                  <a:cubicBezTo>
                    <a:pt x="78" y="70"/>
                    <a:pt x="79" y="69"/>
                    <a:pt x="80" y="70"/>
                  </a:cubicBezTo>
                  <a:cubicBezTo>
                    <a:pt x="81" y="70"/>
                    <a:pt x="82" y="71"/>
                    <a:pt x="82" y="71"/>
                  </a:cubicBezTo>
                  <a:cubicBezTo>
                    <a:pt x="83" y="71"/>
                    <a:pt x="84" y="70"/>
                    <a:pt x="84" y="70"/>
                  </a:cubicBezTo>
                  <a:cubicBezTo>
                    <a:pt x="85" y="70"/>
                    <a:pt x="86" y="71"/>
                    <a:pt x="86" y="72"/>
                  </a:cubicBezTo>
                  <a:cubicBezTo>
                    <a:pt x="86" y="73"/>
                    <a:pt x="85" y="74"/>
                    <a:pt x="85" y="75"/>
                  </a:cubicBezTo>
                  <a:cubicBezTo>
                    <a:pt x="86" y="75"/>
                    <a:pt x="88" y="76"/>
                    <a:pt x="89" y="76"/>
                  </a:cubicBezTo>
                  <a:cubicBezTo>
                    <a:pt x="90" y="75"/>
                    <a:pt x="89" y="74"/>
                    <a:pt x="89" y="73"/>
                  </a:cubicBezTo>
                  <a:cubicBezTo>
                    <a:pt x="89" y="73"/>
                    <a:pt x="89" y="73"/>
                    <a:pt x="89" y="72"/>
                  </a:cubicBezTo>
                  <a:cubicBezTo>
                    <a:pt x="89" y="71"/>
                    <a:pt x="89" y="71"/>
                    <a:pt x="89" y="70"/>
                  </a:cubicBezTo>
                  <a:cubicBezTo>
                    <a:pt x="89" y="68"/>
                    <a:pt x="90" y="67"/>
                    <a:pt x="9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39" name="ïsļíḍè">
              <a:extLst>
                <a:ext uri="{FF2B5EF4-FFF2-40B4-BE49-F238E27FC236}">
                  <a16:creationId xmlns:a16="http://schemas.microsoft.com/office/drawing/2014/main" id="{C8ACCC0E-35C4-4EE5-AA78-AACE9B3C0E8B}"/>
                </a:ext>
              </a:extLst>
            </p:cNvPr>
            <p:cNvSpPr/>
            <p:nvPr/>
          </p:nvSpPr>
          <p:spPr bwMode="auto">
            <a:xfrm>
              <a:off x="4662603" y="2570134"/>
              <a:ext cx="521859" cy="523228"/>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0" name="îšlïḓe">
              <a:extLst>
                <a:ext uri="{FF2B5EF4-FFF2-40B4-BE49-F238E27FC236}">
                  <a16:creationId xmlns:a16="http://schemas.microsoft.com/office/drawing/2014/main" id="{92C5D9E1-8AAF-4E8E-B996-9F2E74DF8164}"/>
                </a:ext>
              </a:extLst>
            </p:cNvPr>
            <p:cNvSpPr/>
            <p:nvPr/>
          </p:nvSpPr>
          <p:spPr bwMode="auto">
            <a:xfrm>
              <a:off x="4777914" y="2716621"/>
              <a:ext cx="291236" cy="230254"/>
            </a:xfrm>
            <a:custGeom>
              <a:avLst/>
              <a:gdLst>
                <a:gd name="T0" fmla="*/ 210 w 234"/>
                <a:gd name="T1" fmla="*/ 42 h 185"/>
                <a:gd name="T2" fmla="*/ 189 w 234"/>
                <a:gd name="T3" fmla="*/ 42 h 185"/>
                <a:gd name="T4" fmla="*/ 189 w 234"/>
                <a:gd name="T5" fmla="*/ 53 h 185"/>
                <a:gd name="T6" fmla="*/ 213 w 234"/>
                <a:gd name="T7" fmla="*/ 105 h 185"/>
                <a:gd name="T8" fmla="*/ 213 w 234"/>
                <a:gd name="T9" fmla="*/ 129 h 185"/>
                <a:gd name="T10" fmla="*/ 189 w 234"/>
                <a:gd name="T11" fmla="*/ 185 h 185"/>
                <a:gd name="T12" fmla="*/ 234 w 234"/>
                <a:gd name="T13" fmla="*/ 175 h 185"/>
                <a:gd name="T14" fmla="*/ 234 w 234"/>
                <a:gd name="T15" fmla="*/ 67 h 185"/>
                <a:gd name="T16" fmla="*/ 188 w 234"/>
                <a:gd name="T17" fmla="*/ 0 h 185"/>
                <a:gd name="T18" fmla="*/ 117 w 234"/>
                <a:gd name="T19" fmla="*/ 15 h 185"/>
                <a:gd name="T20" fmla="*/ 189 w 234"/>
                <a:gd name="T21" fmla="*/ 42 h 185"/>
                <a:gd name="T22" fmla="*/ 117 w 234"/>
                <a:gd name="T23" fmla="*/ 148 h 185"/>
                <a:gd name="T24" fmla="*/ 178 w 234"/>
                <a:gd name="T25" fmla="*/ 175 h 185"/>
                <a:gd name="T26" fmla="*/ 189 w 234"/>
                <a:gd name="T27" fmla="*/ 185 h 185"/>
                <a:gd name="T28" fmla="*/ 166 w 234"/>
                <a:gd name="T29" fmla="*/ 129 h 185"/>
                <a:gd name="T30" fmla="*/ 189 w 234"/>
                <a:gd name="T31" fmla="*/ 105 h 185"/>
                <a:gd name="T32" fmla="*/ 117 w 234"/>
                <a:gd name="T33" fmla="*/ 53 h 185"/>
                <a:gd name="T34" fmla="*/ 117 w 234"/>
                <a:gd name="T35" fmla="*/ 0 h 185"/>
                <a:gd name="T36" fmla="*/ 44 w 234"/>
                <a:gd name="T37" fmla="*/ 2 h 185"/>
                <a:gd name="T38" fmla="*/ 58 w 234"/>
                <a:gd name="T39" fmla="*/ 15 h 185"/>
                <a:gd name="T40" fmla="*/ 117 w 234"/>
                <a:gd name="T41" fmla="*/ 15 h 185"/>
                <a:gd name="T42" fmla="*/ 44 w 234"/>
                <a:gd name="T43" fmla="*/ 185 h 185"/>
                <a:gd name="T44" fmla="*/ 56 w 234"/>
                <a:gd name="T45" fmla="*/ 175 h 185"/>
                <a:gd name="T46" fmla="*/ 117 w 234"/>
                <a:gd name="T47" fmla="*/ 148 h 185"/>
                <a:gd name="T48" fmla="*/ 44 w 234"/>
                <a:gd name="T49" fmla="*/ 53 h 185"/>
                <a:gd name="T50" fmla="*/ 68 w 234"/>
                <a:gd name="T51" fmla="*/ 105 h 185"/>
                <a:gd name="T52" fmla="*/ 68 w 234"/>
                <a:gd name="T53" fmla="*/ 129 h 185"/>
                <a:gd name="T54" fmla="*/ 44 w 234"/>
                <a:gd name="T55" fmla="*/ 185 h 185"/>
                <a:gd name="T56" fmla="*/ 24 w 234"/>
                <a:gd name="T57" fmla="*/ 42 h 185"/>
                <a:gd name="T58" fmla="*/ 0 w 234"/>
                <a:gd name="T59" fmla="*/ 142 h 185"/>
                <a:gd name="T60" fmla="*/ 0 w 234"/>
                <a:gd name="T61" fmla="*/ 175 h 185"/>
                <a:gd name="T62" fmla="*/ 44 w 234"/>
                <a:gd name="T63" fmla="*/ 185 h 185"/>
                <a:gd name="T64" fmla="*/ 21 w 234"/>
                <a:gd name="T65" fmla="*/ 129 h 185"/>
                <a:gd name="T66" fmla="*/ 44 w 234"/>
                <a:gd name="T67" fmla="*/ 105 h 185"/>
                <a:gd name="T68" fmla="*/ 39 w 234"/>
                <a:gd name="T69" fmla="*/ 53 h 185"/>
                <a:gd name="T70" fmla="*/ 44 w 234"/>
                <a:gd name="T71" fmla="*/ 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4" h="185">
                  <a:moveTo>
                    <a:pt x="234" y="67"/>
                  </a:moveTo>
                  <a:cubicBezTo>
                    <a:pt x="210" y="42"/>
                    <a:pt x="210" y="42"/>
                    <a:pt x="210" y="42"/>
                  </a:cubicBezTo>
                  <a:cubicBezTo>
                    <a:pt x="189" y="2"/>
                    <a:pt x="189" y="2"/>
                    <a:pt x="189" y="2"/>
                  </a:cubicBezTo>
                  <a:cubicBezTo>
                    <a:pt x="189" y="42"/>
                    <a:pt x="189" y="42"/>
                    <a:pt x="189" y="42"/>
                  </a:cubicBezTo>
                  <a:cubicBezTo>
                    <a:pt x="195" y="53"/>
                    <a:pt x="195" y="53"/>
                    <a:pt x="195" y="53"/>
                  </a:cubicBezTo>
                  <a:cubicBezTo>
                    <a:pt x="189" y="53"/>
                    <a:pt x="189" y="53"/>
                    <a:pt x="189" y="53"/>
                  </a:cubicBezTo>
                  <a:cubicBezTo>
                    <a:pt x="189" y="105"/>
                    <a:pt x="189" y="105"/>
                    <a:pt x="189" y="105"/>
                  </a:cubicBezTo>
                  <a:cubicBezTo>
                    <a:pt x="213" y="105"/>
                    <a:pt x="213" y="105"/>
                    <a:pt x="213" y="105"/>
                  </a:cubicBezTo>
                  <a:cubicBezTo>
                    <a:pt x="213" y="129"/>
                    <a:pt x="213" y="129"/>
                    <a:pt x="213" y="129"/>
                  </a:cubicBezTo>
                  <a:cubicBezTo>
                    <a:pt x="213" y="129"/>
                    <a:pt x="213" y="129"/>
                    <a:pt x="213" y="129"/>
                  </a:cubicBezTo>
                  <a:cubicBezTo>
                    <a:pt x="189" y="129"/>
                    <a:pt x="189" y="129"/>
                    <a:pt x="189" y="129"/>
                  </a:cubicBezTo>
                  <a:cubicBezTo>
                    <a:pt x="189" y="185"/>
                    <a:pt x="189" y="185"/>
                    <a:pt x="189" y="185"/>
                  </a:cubicBezTo>
                  <a:cubicBezTo>
                    <a:pt x="223" y="185"/>
                    <a:pt x="223" y="185"/>
                    <a:pt x="223" y="185"/>
                  </a:cubicBezTo>
                  <a:cubicBezTo>
                    <a:pt x="229" y="185"/>
                    <a:pt x="234" y="180"/>
                    <a:pt x="234" y="175"/>
                  </a:cubicBezTo>
                  <a:cubicBezTo>
                    <a:pt x="234" y="148"/>
                    <a:pt x="234" y="148"/>
                    <a:pt x="234" y="148"/>
                  </a:cubicBezTo>
                  <a:lnTo>
                    <a:pt x="234" y="67"/>
                  </a:lnTo>
                  <a:close/>
                  <a:moveTo>
                    <a:pt x="189" y="2"/>
                  </a:moveTo>
                  <a:cubicBezTo>
                    <a:pt x="188" y="0"/>
                    <a:pt x="188" y="0"/>
                    <a:pt x="188" y="0"/>
                  </a:cubicBezTo>
                  <a:cubicBezTo>
                    <a:pt x="117" y="0"/>
                    <a:pt x="117" y="0"/>
                    <a:pt x="117" y="0"/>
                  </a:cubicBezTo>
                  <a:cubicBezTo>
                    <a:pt x="117" y="15"/>
                    <a:pt x="117" y="15"/>
                    <a:pt x="117" y="15"/>
                  </a:cubicBezTo>
                  <a:cubicBezTo>
                    <a:pt x="175" y="15"/>
                    <a:pt x="175" y="15"/>
                    <a:pt x="175" y="15"/>
                  </a:cubicBezTo>
                  <a:cubicBezTo>
                    <a:pt x="189" y="42"/>
                    <a:pt x="189" y="42"/>
                    <a:pt x="189" y="42"/>
                  </a:cubicBezTo>
                  <a:cubicBezTo>
                    <a:pt x="189" y="2"/>
                    <a:pt x="189" y="2"/>
                    <a:pt x="189" y="2"/>
                  </a:cubicBezTo>
                  <a:close/>
                  <a:moveTo>
                    <a:pt x="117" y="148"/>
                  </a:moveTo>
                  <a:cubicBezTo>
                    <a:pt x="178" y="148"/>
                    <a:pt x="178" y="148"/>
                    <a:pt x="178" y="148"/>
                  </a:cubicBezTo>
                  <a:cubicBezTo>
                    <a:pt x="178" y="175"/>
                    <a:pt x="178" y="175"/>
                    <a:pt x="178" y="175"/>
                  </a:cubicBezTo>
                  <a:cubicBezTo>
                    <a:pt x="178" y="180"/>
                    <a:pt x="183" y="185"/>
                    <a:pt x="189" y="185"/>
                  </a:cubicBezTo>
                  <a:cubicBezTo>
                    <a:pt x="189" y="185"/>
                    <a:pt x="189" y="185"/>
                    <a:pt x="189" y="185"/>
                  </a:cubicBezTo>
                  <a:cubicBezTo>
                    <a:pt x="189" y="129"/>
                    <a:pt x="189" y="129"/>
                    <a:pt x="189" y="129"/>
                  </a:cubicBezTo>
                  <a:cubicBezTo>
                    <a:pt x="166" y="129"/>
                    <a:pt x="166" y="129"/>
                    <a:pt x="166" y="129"/>
                  </a:cubicBezTo>
                  <a:cubicBezTo>
                    <a:pt x="166" y="105"/>
                    <a:pt x="166" y="105"/>
                    <a:pt x="166" y="105"/>
                  </a:cubicBezTo>
                  <a:cubicBezTo>
                    <a:pt x="189" y="105"/>
                    <a:pt x="189" y="105"/>
                    <a:pt x="189" y="105"/>
                  </a:cubicBezTo>
                  <a:cubicBezTo>
                    <a:pt x="189" y="53"/>
                    <a:pt x="189" y="53"/>
                    <a:pt x="189" y="53"/>
                  </a:cubicBezTo>
                  <a:cubicBezTo>
                    <a:pt x="117" y="53"/>
                    <a:pt x="117" y="53"/>
                    <a:pt x="117" y="53"/>
                  </a:cubicBezTo>
                  <a:lnTo>
                    <a:pt x="117" y="148"/>
                  </a:lnTo>
                  <a:close/>
                  <a:moveTo>
                    <a:pt x="117" y="0"/>
                  </a:moveTo>
                  <a:cubicBezTo>
                    <a:pt x="45" y="0"/>
                    <a:pt x="45" y="0"/>
                    <a:pt x="45" y="0"/>
                  </a:cubicBezTo>
                  <a:cubicBezTo>
                    <a:pt x="44" y="2"/>
                    <a:pt x="44" y="2"/>
                    <a:pt x="44" y="2"/>
                  </a:cubicBezTo>
                  <a:cubicBezTo>
                    <a:pt x="44" y="42"/>
                    <a:pt x="44" y="42"/>
                    <a:pt x="44" y="42"/>
                  </a:cubicBezTo>
                  <a:cubicBezTo>
                    <a:pt x="58" y="15"/>
                    <a:pt x="58" y="15"/>
                    <a:pt x="58" y="15"/>
                  </a:cubicBezTo>
                  <a:cubicBezTo>
                    <a:pt x="58" y="15"/>
                    <a:pt x="58" y="15"/>
                    <a:pt x="58" y="15"/>
                  </a:cubicBezTo>
                  <a:cubicBezTo>
                    <a:pt x="117" y="15"/>
                    <a:pt x="117" y="15"/>
                    <a:pt x="117" y="15"/>
                  </a:cubicBezTo>
                  <a:cubicBezTo>
                    <a:pt x="117" y="0"/>
                    <a:pt x="117" y="0"/>
                    <a:pt x="117" y="0"/>
                  </a:cubicBezTo>
                  <a:close/>
                  <a:moveTo>
                    <a:pt x="44" y="185"/>
                  </a:moveTo>
                  <a:cubicBezTo>
                    <a:pt x="45" y="185"/>
                    <a:pt x="45" y="185"/>
                    <a:pt x="45" y="185"/>
                  </a:cubicBezTo>
                  <a:cubicBezTo>
                    <a:pt x="51" y="185"/>
                    <a:pt x="56" y="180"/>
                    <a:pt x="56" y="175"/>
                  </a:cubicBezTo>
                  <a:cubicBezTo>
                    <a:pt x="56" y="148"/>
                    <a:pt x="56" y="148"/>
                    <a:pt x="56" y="148"/>
                  </a:cubicBezTo>
                  <a:cubicBezTo>
                    <a:pt x="117" y="148"/>
                    <a:pt x="117" y="148"/>
                    <a:pt x="117" y="148"/>
                  </a:cubicBezTo>
                  <a:cubicBezTo>
                    <a:pt x="117" y="53"/>
                    <a:pt x="117" y="53"/>
                    <a:pt x="117" y="53"/>
                  </a:cubicBezTo>
                  <a:cubicBezTo>
                    <a:pt x="44" y="53"/>
                    <a:pt x="44" y="53"/>
                    <a:pt x="44" y="53"/>
                  </a:cubicBezTo>
                  <a:cubicBezTo>
                    <a:pt x="44" y="105"/>
                    <a:pt x="44" y="105"/>
                    <a:pt x="44" y="105"/>
                  </a:cubicBezTo>
                  <a:cubicBezTo>
                    <a:pt x="68" y="105"/>
                    <a:pt x="68" y="105"/>
                    <a:pt x="68" y="105"/>
                  </a:cubicBezTo>
                  <a:cubicBezTo>
                    <a:pt x="68" y="129"/>
                    <a:pt x="68" y="129"/>
                    <a:pt x="68" y="129"/>
                  </a:cubicBezTo>
                  <a:cubicBezTo>
                    <a:pt x="68" y="129"/>
                    <a:pt x="68" y="129"/>
                    <a:pt x="68" y="129"/>
                  </a:cubicBezTo>
                  <a:cubicBezTo>
                    <a:pt x="44" y="129"/>
                    <a:pt x="44" y="129"/>
                    <a:pt x="44" y="129"/>
                  </a:cubicBezTo>
                  <a:lnTo>
                    <a:pt x="44" y="185"/>
                  </a:lnTo>
                  <a:close/>
                  <a:moveTo>
                    <a:pt x="44" y="2"/>
                  </a:moveTo>
                  <a:cubicBezTo>
                    <a:pt x="24" y="42"/>
                    <a:pt x="24" y="42"/>
                    <a:pt x="24" y="42"/>
                  </a:cubicBezTo>
                  <a:cubicBezTo>
                    <a:pt x="0" y="67"/>
                    <a:pt x="0" y="67"/>
                    <a:pt x="0" y="67"/>
                  </a:cubicBezTo>
                  <a:cubicBezTo>
                    <a:pt x="0" y="142"/>
                    <a:pt x="0" y="142"/>
                    <a:pt x="0" y="142"/>
                  </a:cubicBezTo>
                  <a:cubicBezTo>
                    <a:pt x="0" y="148"/>
                    <a:pt x="0" y="148"/>
                    <a:pt x="0" y="148"/>
                  </a:cubicBezTo>
                  <a:cubicBezTo>
                    <a:pt x="0" y="175"/>
                    <a:pt x="0" y="175"/>
                    <a:pt x="0" y="175"/>
                  </a:cubicBezTo>
                  <a:cubicBezTo>
                    <a:pt x="0" y="180"/>
                    <a:pt x="5" y="185"/>
                    <a:pt x="11" y="185"/>
                  </a:cubicBezTo>
                  <a:cubicBezTo>
                    <a:pt x="44" y="185"/>
                    <a:pt x="44" y="185"/>
                    <a:pt x="44" y="185"/>
                  </a:cubicBezTo>
                  <a:cubicBezTo>
                    <a:pt x="44" y="129"/>
                    <a:pt x="44" y="129"/>
                    <a:pt x="44" y="129"/>
                  </a:cubicBezTo>
                  <a:cubicBezTo>
                    <a:pt x="21" y="129"/>
                    <a:pt x="21" y="129"/>
                    <a:pt x="21" y="129"/>
                  </a:cubicBezTo>
                  <a:cubicBezTo>
                    <a:pt x="21" y="105"/>
                    <a:pt x="21" y="105"/>
                    <a:pt x="21" y="105"/>
                  </a:cubicBezTo>
                  <a:cubicBezTo>
                    <a:pt x="44" y="105"/>
                    <a:pt x="44" y="105"/>
                    <a:pt x="44" y="105"/>
                  </a:cubicBezTo>
                  <a:cubicBezTo>
                    <a:pt x="44" y="53"/>
                    <a:pt x="44" y="53"/>
                    <a:pt x="44" y="53"/>
                  </a:cubicBezTo>
                  <a:cubicBezTo>
                    <a:pt x="39" y="53"/>
                    <a:pt x="39" y="53"/>
                    <a:pt x="39" y="53"/>
                  </a:cubicBezTo>
                  <a:cubicBezTo>
                    <a:pt x="44" y="42"/>
                    <a:pt x="44" y="42"/>
                    <a:pt x="44" y="42"/>
                  </a:cubicBezTo>
                  <a:lnTo>
                    <a:pt x="4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1" name="íṧ1ïďé">
              <a:extLst>
                <a:ext uri="{FF2B5EF4-FFF2-40B4-BE49-F238E27FC236}">
                  <a16:creationId xmlns:a16="http://schemas.microsoft.com/office/drawing/2014/main" id="{E8415664-5ABD-41A5-94B3-12E94B2FBEEB}"/>
                </a:ext>
              </a:extLst>
            </p:cNvPr>
            <p:cNvSpPr/>
            <p:nvPr/>
          </p:nvSpPr>
          <p:spPr bwMode="auto">
            <a:xfrm>
              <a:off x="7564326" y="4281582"/>
              <a:ext cx="555416" cy="312978"/>
            </a:xfrm>
            <a:custGeom>
              <a:avLst/>
              <a:gdLst>
                <a:gd name="T0" fmla="*/ 56 w 343"/>
                <a:gd name="T1" fmla="*/ 193 h 193"/>
                <a:gd name="T2" fmla="*/ 0 w 343"/>
                <a:gd name="T3" fmla="*/ 148 h 193"/>
                <a:gd name="T4" fmla="*/ 22 w 343"/>
                <a:gd name="T5" fmla="*/ 113 h 193"/>
                <a:gd name="T6" fmla="*/ 21 w 343"/>
                <a:gd name="T7" fmla="*/ 104 h 193"/>
                <a:gd name="T8" fmla="*/ 88 w 343"/>
                <a:gd name="T9" fmla="*/ 51 h 193"/>
                <a:gd name="T10" fmla="*/ 106 w 343"/>
                <a:gd name="T11" fmla="*/ 53 h 193"/>
                <a:gd name="T12" fmla="*/ 106 w 343"/>
                <a:gd name="T13" fmla="*/ 49 h 193"/>
                <a:gd name="T14" fmla="*/ 145 w 343"/>
                <a:gd name="T15" fmla="*/ 1 h 193"/>
                <a:gd name="T16" fmla="*/ 145 w 343"/>
                <a:gd name="T17" fmla="*/ 89 h 193"/>
                <a:gd name="T18" fmla="*/ 109 w 343"/>
                <a:gd name="T19" fmla="*/ 89 h 193"/>
                <a:gd name="T20" fmla="*/ 171 w 343"/>
                <a:gd name="T21" fmla="*/ 167 h 193"/>
                <a:gd name="T22" fmla="*/ 234 w 343"/>
                <a:gd name="T23" fmla="*/ 89 h 193"/>
                <a:gd name="T24" fmla="*/ 198 w 343"/>
                <a:gd name="T25" fmla="*/ 89 h 193"/>
                <a:gd name="T26" fmla="*/ 198 w 343"/>
                <a:gd name="T27" fmla="*/ 0 h 193"/>
                <a:gd name="T28" fmla="*/ 240 w 343"/>
                <a:gd name="T29" fmla="*/ 49 h 193"/>
                <a:gd name="T30" fmla="*/ 240 w 343"/>
                <a:gd name="T31" fmla="*/ 52 h 193"/>
                <a:gd name="T32" fmla="*/ 254 w 343"/>
                <a:gd name="T33" fmla="*/ 51 h 193"/>
                <a:gd name="T34" fmla="*/ 321 w 343"/>
                <a:gd name="T35" fmla="*/ 104 h 193"/>
                <a:gd name="T36" fmla="*/ 320 w 343"/>
                <a:gd name="T37" fmla="*/ 113 h 193"/>
                <a:gd name="T38" fmla="*/ 343 w 343"/>
                <a:gd name="T39" fmla="*/ 148 h 193"/>
                <a:gd name="T40" fmla="*/ 286 w 343"/>
                <a:gd name="T41" fmla="*/ 193 h 193"/>
                <a:gd name="T42" fmla="*/ 56 w 343"/>
                <a:gd name="T4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3" h="193">
                  <a:moveTo>
                    <a:pt x="56" y="193"/>
                  </a:moveTo>
                  <a:cubicBezTo>
                    <a:pt x="25" y="193"/>
                    <a:pt x="0" y="168"/>
                    <a:pt x="0" y="148"/>
                  </a:cubicBezTo>
                  <a:cubicBezTo>
                    <a:pt x="0" y="129"/>
                    <a:pt x="9" y="121"/>
                    <a:pt x="22" y="113"/>
                  </a:cubicBezTo>
                  <a:cubicBezTo>
                    <a:pt x="22" y="110"/>
                    <a:pt x="21" y="107"/>
                    <a:pt x="21" y="104"/>
                  </a:cubicBezTo>
                  <a:cubicBezTo>
                    <a:pt x="21" y="74"/>
                    <a:pt x="51" y="51"/>
                    <a:pt x="88" y="51"/>
                  </a:cubicBezTo>
                  <a:cubicBezTo>
                    <a:pt x="94" y="51"/>
                    <a:pt x="101" y="52"/>
                    <a:pt x="106" y="53"/>
                  </a:cubicBezTo>
                  <a:cubicBezTo>
                    <a:pt x="106" y="51"/>
                    <a:pt x="106" y="50"/>
                    <a:pt x="106" y="49"/>
                  </a:cubicBezTo>
                  <a:cubicBezTo>
                    <a:pt x="106" y="28"/>
                    <a:pt x="122" y="9"/>
                    <a:pt x="145" y="1"/>
                  </a:cubicBezTo>
                  <a:cubicBezTo>
                    <a:pt x="145" y="89"/>
                    <a:pt x="145" y="89"/>
                    <a:pt x="145" y="89"/>
                  </a:cubicBezTo>
                  <a:cubicBezTo>
                    <a:pt x="109" y="89"/>
                    <a:pt x="109" y="89"/>
                    <a:pt x="109" y="89"/>
                  </a:cubicBezTo>
                  <a:cubicBezTo>
                    <a:pt x="171" y="167"/>
                    <a:pt x="171" y="167"/>
                    <a:pt x="171" y="167"/>
                  </a:cubicBezTo>
                  <a:cubicBezTo>
                    <a:pt x="234" y="89"/>
                    <a:pt x="234" y="89"/>
                    <a:pt x="234" y="89"/>
                  </a:cubicBezTo>
                  <a:cubicBezTo>
                    <a:pt x="198" y="89"/>
                    <a:pt x="198" y="89"/>
                    <a:pt x="198" y="89"/>
                  </a:cubicBezTo>
                  <a:cubicBezTo>
                    <a:pt x="198" y="0"/>
                    <a:pt x="198" y="0"/>
                    <a:pt x="198" y="0"/>
                  </a:cubicBezTo>
                  <a:cubicBezTo>
                    <a:pt x="223" y="8"/>
                    <a:pt x="240" y="26"/>
                    <a:pt x="240" y="49"/>
                  </a:cubicBezTo>
                  <a:cubicBezTo>
                    <a:pt x="240" y="50"/>
                    <a:pt x="240" y="51"/>
                    <a:pt x="240" y="52"/>
                  </a:cubicBezTo>
                  <a:cubicBezTo>
                    <a:pt x="244" y="51"/>
                    <a:pt x="249" y="51"/>
                    <a:pt x="254" y="51"/>
                  </a:cubicBezTo>
                  <a:cubicBezTo>
                    <a:pt x="291" y="51"/>
                    <a:pt x="321" y="74"/>
                    <a:pt x="321" y="104"/>
                  </a:cubicBezTo>
                  <a:cubicBezTo>
                    <a:pt x="321" y="107"/>
                    <a:pt x="321" y="110"/>
                    <a:pt x="320" y="113"/>
                  </a:cubicBezTo>
                  <a:cubicBezTo>
                    <a:pt x="334" y="121"/>
                    <a:pt x="343" y="129"/>
                    <a:pt x="343" y="148"/>
                  </a:cubicBezTo>
                  <a:cubicBezTo>
                    <a:pt x="343" y="168"/>
                    <a:pt x="318" y="193"/>
                    <a:pt x="286" y="193"/>
                  </a:cubicBezTo>
                  <a:lnTo>
                    <a:pt x="56" y="193"/>
                  </a:lnTo>
                  <a:close/>
                </a:path>
              </a:pathLst>
            </a:custGeom>
            <a:solidFill>
              <a:schemeClr val="accent1"/>
            </a:solid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2" name="îṡļîḋê">
              <a:extLst>
                <a:ext uri="{FF2B5EF4-FFF2-40B4-BE49-F238E27FC236}">
                  <a16:creationId xmlns:a16="http://schemas.microsoft.com/office/drawing/2014/main" id="{2677C3E6-1119-4A87-B696-509A0141F7D1}"/>
                </a:ext>
              </a:extLst>
            </p:cNvPr>
            <p:cNvSpPr/>
            <p:nvPr/>
          </p:nvSpPr>
          <p:spPr bwMode="auto">
            <a:xfrm>
              <a:off x="4010622" y="4275419"/>
              <a:ext cx="553361" cy="319142"/>
            </a:xfrm>
            <a:custGeom>
              <a:avLst/>
              <a:gdLst>
                <a:gd name="T0" fmla="*/ 56 w 342"/>
                <a:gd name="T1" fmla="*/ 197 h 197"/>
                <a:gd name="T2" fmla="*/ 0 w 342"/>
                <a:gd name="T3" fmla="*/ 152 h 197"/>
                <a:gd name="T4" fmla="*/ 22 w 342"/>
                <a:gd name="T5" fmla="*/ 117 h 197"/>
                <a:gd name="T6" fmla="*/ 21 w 342"/>
                <a:gd name="T7" fmla="*/ 108 h 197"/>
                <a:gd name="T8" fmla="*/ 88 w 342"/>
                <a:gd name="T9" fmla="*/ 55 h 197"/>
                <a:gd name="T10" fmla="*/ 106 w 342"/>
                <a:gd name="T11" fmla="*/ 57 h 197"/>
                <a:gd name="T12" fmla="*/ 106 w 342"/>
                <a:gd name="T13" fmla="*/ 53 h 197"/>
                <a:gd name="T14" fmla="*/ 173 w 342"/>
                <a:gd name="T15" fmla="*/ 0 h 197"/>
                <a:gd name="T16" fmla="*/ 240 w 342"/>
                <a:gd name="T17" fmla="*/ 53 h 197"/>
                <a:gd name="T18" fmla="*/ 239 w 342"/>
                <a:gd name="T19" fmla="*/ 56 h 197"/>
                <a:gd name="T20" fmla="*/ 254 w 342"/>
                <a:gd name="T21" fmla="*/ 55 h 197"/>
                <a:gd name="T22" fmla="*/ 321 w 342"/>
                <a:gd name="T23" fmla="*/ 108 h 197"/>
                <a:gd name="T24" fmla="*/ 320 w 342"/>
                <a:gd name="T25" fmla="*/ 117 h 197"/>
                <a:gd name="T26" fmla="*/ 342 w 342"/>
                <a:gd name="T27" fmla="*/ 152 h 197"/>
                <a:gd name="T28" fmla="*/ 286 w 342"/>
                <a:gd name="T29" fmla="*/ 197 h 197"/>
                <a:gd name="T30" fmla="*/ 198 w 342"/>
                <a:gd name="T31" fmla="*/ 197 h 197"/>
                <a:gd name="T32" fmla="*/ 198 w 342"/>
                <a:gd name="T33" fmla="*/ 120 h 197"/>
                <a:gd name="T34" fmla="*/ 234 w 342"/>
                <a:gd name="T35" fmla="*/ 120 h 197"/>
                <a:gd name="T36" fmla="*/ 171 w 342"/>
                <a:gd name="T37" fmla="*/ 42 h 197"/>
                <a:gd name="T38" fmla="*/ 109 w 342"/>
                <a:gd name="T39" fmla="*/ 120 h 197"/>
                <a:gd name="T40" fmla="*/ 144 w 342"/>
                <a:gd name="T41" fmla="*/ 120 h 197"/>
                <a:gd name="T42" fmla="*/ 144 w 342"/>
                <a:gd name="T43" fmla="*/ 197 h 197"/>
                <a:gd name="T44" fmla="*/ 56 w 342"/>
                <a:gd name="T45"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197">
                  <a:moveTo>
                    <a:pt x="56" y="197"/>
                  </a:moveTo>
                  <a:cubicBezTo>
                    <a:pt x="25" y="197"/>
                    <a:pt x="0" y="172"/>
                    <a:pt x="0" y="152"/>
                  </a:cubicBezTo>
                  <a:cubicBezTo>
                    <a:pt x="0" y="133"/>
                    <a:pt x="9" y="125"/>
                    <a:pt x="22" y="117"/>
                  </a:cubicBezTo>
                  <a:cubicBezTo>
                    <a:pt x="21" y="114"/>
                    <a:pt x="21" y="111"/>
                    <a:pt x="21" y="108"/>
                  </a:cubicBezTo>
                  <a:cubicBezTo>
                    <a:pt x="21" y="78"/>
                    <a:pt x="51" y="55"/>
                    <a:pt x="88" y="55"/>
                  </a:cubicBezTo>
                  <a:cubicBezTo>
                    <a:pt x="94" y="55"/>
                    <a:pt x="100" y="56"/>
                    <a:pt x="106" y="57"/>
                  </a:cubicBezTo>
                  <a:cubicBezTo>
                    <a:pt x="106" y="55"/>
                    <a:pt x="106" y="54"/>
                    <a:pt x="106" y="53"/>
                  </a:cubicBezTo>
                  <a:cubicBezTo>
                    <a:pt x="106" y="24"/>
                    <a:pt x="136" y="0"/>
                    <a:pt x="173" y="0"/>
                  </a:cubicBezTo>
                  <a:cubicBezTo>
                    <a:pt x="210" y="0"/>
                    <a:pt x="240" y="24"/>
                    <a:pt x="240" y="53"/>
                  </a:cubicBezTo>
                  <a:cubicBezTo>
                    <a:pt x="240" y="54"/>
                    <a:pt x="240" y="55"/>
                    <a:pt x="239" y="56"/>
                  </a:cubicBezTo>
                  <a:cubicBezTo>
                    <a:pt x="244" y="55"/>
                    <a:pt x="249" y="55"/>
                    <a:pt x="254" y="55"/>
                  </a:cubicBezTo>
                  <a:cubicBezTo>
                    <a:pt x="291" y="55"/>
                    <a:pt x="321" y="78"/>
                    <a:pt x="321" y="108"/>
                  </a:cubicBezTo>
                  <a:cubicBezTo>
                    <a:pt x="321" y="111"/>
                    <a:pt x="321" y="114"/>
                    <a:pt x="320" y="117"/>
                  </a:cubicBezTo>
                  <a:cubicBezTo>
                    <a:pt x="334" y="125"/>
                    <a:pt x="342" y="133"/>
                    <a:pt x="342" y="152"/>
                  </a:cubicBezTo>
                  <a:cubicBezTo>
                    <a:pt x="342" y="172"/>
                    <a:pt x="317" y="197"/>
                    <a:pt x="286" y="197"/>
                  </a:cubicBezTo>
                  <a:cubicBezTo>
                    <a:pt x="198" y="197"/>
                    <a:pt x="198" y="197"/>
                    <a:pt x="198" y="197"/>
                  </a:cubicBezTo>
                  <a:cubicBezTo>
                    <a:pt x="198" y="120"/>
                    <a:pt x="198" y="120"/>
                    <a:pt x="198" y="120"/>
                  </a:cubicBezTo>
                  <a:cubicBezTo>
                    <a:pt x="234" y="120"/>
                    <a:pt x="234" y="120"/>
                    <a:pt x="234" y="120"/>
                  </a:cubicBezTo>
                  <a:cubicBezTo>
                    <a:pt x="171" y="42"/>
                    <a:pt x="171" y="42"/>
                    <a:pt x="171" y="42"/>
                  </a:cubicBezTo>
                  <a:cubicBezTo>
                    <a:pt x="109" y="120"/>
                    <a:pt x="109" y="120"/>
                    <a:pt x="109" y="120"/>
                  </a:cubicBezTo>
                  <a:cubicBezTo>
                    <a:pt x="144" y="120"/>
                    <a:pt x="144" y="120"/>
                    <a:pt x="144" y="120"/>
                  </a:cubicBezTo>
                  <a:cubicBezTo>
                    <a:pt x="144" y="197"/>
                    <a:pt x="144" y="197"/>
                    <a:pt x="144" y="197"/>
                  </a:cubicBezTo>
                  <a:lnTo>
                    <a:pt x="56" y="197"/>
                  </a:lnTo>
                  <a:close/>
                </a:path>
              </a:pathLst>
            </a:custGeom>
            <a:solidFill>
              <a:srgbClr val="FF09DC"/>
            </a:solid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3" name="íṡ1ïḍe">
              <a:extLst>
                <a:ext uri="{FF2B5EF4-FFF2-40B4-BE49-F238E27FC236}">
                  <a16:creationId xmlns:a16="http://schemas.microsoft.com/office/drawing/2014/main" id="{B5143788-BC27-410B-8718-BC739D1E2888}"/>
                </a:ext>
              </a:extLst>
            </p:cNvPr>
            <p:cNvSpPr/>
            <p:nvPr/>
          </p:nvSpPr>
          <p:spPr bwMode="auto">
            <a:xfrm>
              <a:off x="7625963" y="2000337"/>
              <a:ext cx="474604" cy="473918"/>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4" name="ïṣľïďé">
              <a:extLst>
                <a:ext uri="{FF2B5EF4-FFF2-40B4-BE49-F238E27FC236}">
                  <a16:creationId xmlns:a16="http://schemas.microsoft.com/office/drawing/2014/main" id="{3C2B238F-81E8-4267-9B8D-D9913EFCDDBC}"/>
                </a:ext>
              </a:extLst>
            </p:cNvPr>
            <p:cNvSpPr/>
            <p:nvPr/>
          </p:nvSpPr>
          <p:spPr bwMode="auto">
            <a:xfrm>
              <a:off x="7724866" y="2114651"/>
              <a:ext cx="276798" cy="245290"/>
            </a:xfrm>
            <a:custGeom>
              <a:avLst/>
              <a:gdLst>
                <a:gd name="T0" fmla="*/ 6631 w 8161"/>
                <a:gd name="T1" fmla="*/ 866 h 7242"/>
                <a:gd name="T2" fmla="*/ 3126 w 8161"/>
                <a:gd name="T3" fmla="*/ 3571 h 7242"/>
                <a:gd name="T4" fmla="*/ 2515 w 8161"/>
                <a:gd name="T5" fmla="*/ 2242 h 7242"/>
                <a:gd name="T6" fmla="*/ 4843 w 8161"/>
                <a:gd name="T7" fmla="*/ 70 h 7242"/>
                <a:gd name="T8" fmla="*/ 1371 w 8161"/>
                <a:gd name="T9" fmla="*/ 1359 h 7242"/>
                <a:gd name="T10" fmla="*/ 956 w 8161"/>
                <a:gd name="T11" fmla="*/ 3915 h 7242"/>
                <a:gd name="T12" fmla="*/ 3417 w 8161"/>
                <a:gd name="T13" fmla="*/ 5710 h 7242"/>
                <a:gd name="T14" fmla="*/ 4278 w 8161"/>
                <a:gd name="T15" fmla="*/ 6910 h 7242"/>
                <a:gd name="T16" fmla="*/ 7725 w 8161"/>
                <a:gd name="T17" fmla="*/ 5674 h 7242"/>
                <a:gd name="T18" fmla="*/ 8160 w 8161"/>
                <a:gd name="T19" fmla="*/ 2006 h 7242"/>
                <a:gd name="T20" fmla="*/ 6622 w 8161"/>
                <a:gd name="T21" fmla="*/ 3552 h 7242"/>
                <a:gd name="T22" fmla="*/ 7194 w 8161"/>
                <a:gd name="T23" fmla="*/ 2637 h 7242"/>
                <a:gd name="T24" fmla="*/ 7505 w 8161"/>
                <a:gd name="T25" fmla="*/ 3284 h 7242"/>
                <a:gd name="T26" fmla="*/ 7332 w 8161"/>
                <a:gd name="T27" fmla="*/ 4557 h 7242"/>
                <a:gd name="T28" fmla="*/ 6975 w 8161"/>
                <a:gd name="T29" fmla="*/ 4805 h 7242"/>
                <a:gd name="T30" fmla="*/ 6874 w 8161"/>
                <a:gd name="T31" fmla="*/ 3577 h 7242"/>
                <a:gd name="T32" fmla="*/ 6622 w 8161"/>
                <a:gd name="T33" fmla="*/ 3552 h 7242"/>
                <a:gd name="T34" fmla="*/ 5531 w 8161"/>
                <a:gd name="T35" fmla="*/ 3442 h 7242"/>
                <a:gd name="T36" fmla="*/ 6077 w 8161"/>
                <a:gd name="T37" fmla="*/ 3807 h 7242"/>
                <a:gd name="T38" fmla="*/ 5837 w 8161"/>
                <a:gd name="T39" fmla="*/ 4058 h 7242"/>
                <a:gd name="T40" fmla="*/ 5753 w 8161"/>
                <a:gd name="T41" fmla="*/ 5333 h 7242"/>
                <a:gd name="T42" fmla="*/ 5423 w 8161"/>
                <a:gd name="T43" fmla="*/ 5385 h 7242"/>
                <a:gd name="T44" fmla="*/ 5256 w 8161"/>
                <a:gd name="T45" fmla="*/ 4328 h 7242"/>
                <a:gd name="T46" fmla="*/ 7785 w 8161"/>
                <a:gd name="T47" fmla="*/ 4874 h 7242"/>
                <a:gd name="T48" fmla="*/ 5043 w 8161"/>
                <a:gd name="T49" fmla="*/ 6073 h 7242"/>
                <a:gd name="T50" fmla="*/ 4995 w 8161"/>
                <a:gd name="T51" fmla="*/ 5917 h 7242"/>
                <a:gd name="T52" fmla="*/ 7734 w 8161"/>
                <a:gd name="T53" fmla="*/ 4706 h 7242"/>
                <a:gd name="T54" fmla="*/ 7785 w 8161"/>
                <a:gd name="T55" fmla="*/ 4874 h 7242"/>
                <a:gd name="T56" fmla="*/ 0 w 8161"/>
                <a:gd name="T57" fmla="*/ 5710 h 7242"/>
                <a:gd name="T58" fmla="*/ 3065 w 8161"/>
                <a:gd name="T59" fmla="*/ 5710 h 7242"/>
                <a:gd name="T60" fmla="*/ 2534 w 8161"/>
                <a:gd name="T61" fmla="*/ 5395 h 7242"/>
                <a:gd name="T62" fmla="*/ 1414 w 8161"/>
                <a:gd name="T63" fmla="*/ 6535 h 7242"/>
                <a:gd name="T64" fmla="*/ 678 w 8161"/>
                <a:gd name="T65" fmla="*/ 6012 h 7242"/>
                <a:gd name="T66" fmla="*/ 972 w 8161"/>
                <a:gd name="T67" fmla="*/ 5644 h 7242"/>
                <a:gd name="T68" fmla="*/ 2181 w 8161"/>
                <a:gd name="T69" fmla="*/ 5082 h 7242"/>
                <a:gd name="T70" fmla="*/ 2534 w 8161"/>
                <a:gd name="T71" fmla="*/ 5395 h 7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61" h="7242">
                  <a:moveTo>
                    <a:pt x="7741" y="1359"/>
                  </a:moveTo>
                  <a:lnTo>
                    <a:pt x="6631" y="866"/>
                  </a:lnTo>
                  <a:lnTo>
                    <a:pt x="3126" y="2513"/>
                  </a:lnTo>
                  <a:lnTo>
                    <a:pt x="3126" y="3571"/>
                  </a:lnTo>
                  <a:lnTo>
                    <a:pt x="2515" y="3300"/>
                  </a:lnTo>
                  <a:lnTo>
                    <a:pt x="2515" y="2242"/>
                  </a:lnTo>
                  <a:lnTo>
                    <a:pt x="6020" y="594"/>
                  </a:lnTo>
                  <a:lnTo>
                    <a:pt x="4843" y="70"/>
                  </a:lnTo>
                  <a:cubicBezTo>
                    <a:pt x="4685" y="0"/>
                    <a:pt x="4427" y="0"/>
                    <a:pt x="4269" y="70"/>
                  </a:cubicBezTo>
                  <a:lnTo>
                    <a:pt x="1371" y="1359"/>
                  </a:lnTo>
                  <a:cubicBezTo>
                    <a:pt x="1140" y="1462"/>
                    <a:pt x="951" y="1753"/>
                    <a:pt x="952" y="2006"/>
                  </a:cubicBezTo>
                  <a:lnTo>
                    <a:pt x="956" y="3915"/>
                  </a:lnTo>
                  <a:cubicBezTo>
                    <a:pt x="1138" y="3857"/>
                    <a:pt x="1331" y="3825"/>
                    <a:pt x="1532" y="3825"/>
                  </a:cubicBezTo>
                  <a:cubicBezTo>
                    <a:pt x="2572" y="3825"/>
                    <a:pt x="3417" y="4670"/>
                    <a:pt x="3417" y="5710"/>
                  </a:cubicBezTo>
                  <a:cubicBezTo>
                    <a:pt x="3417" y="5981"/>
                    <a:pt x="3358" y="6239"/>
                    <a:pt x="3255" y="6472"/>
                  </a:cubicBezTo>
                  <a:lnTo>
                    <a:pt x="4278" y="6910"/>
                  </a:lnTo>
                  <a:cubicBezTo>
                    <a:pt x="4431" y="6975"/>
                    <a:pt x="4680" y="6975"/>
                    <a:pt x="4833" y="6910"/>
                  </a:cubicBezTo>
                  <a:lnTo>
                    <a:pt x="7725" y="5674"/>
                  </a:lnTo>
                  <a:cubicBezTo>
                    <a:pt x="7960" y="5574"/>
                    <a:pt x="8152" y="5282"/>
                    <a:pt x="8153" y="5027"/>
                  </a:cubicBezTo>
                  <a:lnTo>
                    <a:pt x="8160" y="2006"/>
                  </a:lnTo>
                  <a:cubicBezTo>
                    <a:pt x="8161" y="1753"/>
                    <a:pt x="7972" y="1462"/>
                    <a:pt x="7741" y="1359"/>
                  </a:cubicBezTo>
                  <a:close/>
                  <a:moveTo>
                    <a:pt x="6622" y="3552"/>
                  </a:moveTo>
                  <a:lnTo>
                    <a:pt x="7015" y="2723"/>
                  </a:lnTo>
                  <a:cubicBezTo>
                    <a:pt x="7054" y="2640"/>
                    <a:pt x="7154" y="2592"/>
                    <a:pt x="7194" y="2637"/>
                  </a:cubicBezTo>
                  <a:lnTo>
                    <a:pt x="7597" y="3096"/>
                  </a:lnTo>
                  <a:cubicBezTo>
                    <a:pt x="7637" y="3142"/>
                    <a:pt x="7586" y="3247"/>
                    <a:pt x="7505" y="3284"/>
                  </a:cubicBezTo>
                  <a:lnTo>
                    <a:pt x="7335" y="3363"/>
                  </a:lnTo>
                  <a:lnTo>
                    <a:pt x="7332" y="4557"/>
                  </a:lnTo>
                  <a:cubicBezTo>
                    <a:pt x="7332" y="4609"/>
                    <a:pt x="7286" y="4671"/>
                    <a:pt x="7229" y="4695"/>
                  </a:cubicBezTo>
                  <a:lnTo>
                    <a:pt x="6975" y="4805"/>
                  </a:lnTo>
                  <a:cubicBezTo>
                    <a:pt x="6920" y="4829"/>
                    <a:pt x="6875" y="4807"/>
                    <a:pt x="6875" y="4755"/>
                  </a:cubicBezTo>
                  <a:lnTo>
                    <a:pt x="6874" y="3577"/>
                  </a:lnTo>
                  <a:lnTo>
                    <a:pt x="6709" y="3653"/>
                  </a:lnTo>
                  <a:cubicBezTo>
                    <a:pt x="6632" y="3689"/>
                    <a:pt x="6584" y="3633"/>
                    <a:pt x="6622" y="3552"/>
                  </a:cubicBezTo>
                  <a:close/>
                  <a:moveTo>
                    <a:pt x="5174" y="4229"/>
                  </a:moveTo>
                  <a:lnTo>
                    <a:pt x="5531" y="3442"/>
                  </a:lnTo>
                  <a:cubicBezTo>
                    <a:pt x="5567" y="3362"/>
                    <a:pt x="5659" y="3317"/>
                    <a:pt x="5696" y="3361"/>
                  </a:cubicBezTo>
                  <a:lnTo>
                    <a:pt x="6077" y="3807"/>
                  </a:lnTo>
                  <a:cubicBezTo>
                    <a:pt x="6115" y="3851"/>
                    <a:pt x="6069" y="3951"/>
                    <a:pt x="5994" y="3985"/>
                  </a:cubicBezTo>
                  <a:lnTo>
                    <a:pt x="5837" y="4058"/>
                  </a:lnTo>
                  <a:lnTo>
                    <a:pt x="5847" y="5201"/>
                  </a:lnTo>
                  <a:cubicBezTo>
                    <a:pt x="5847" y="5251"/>
                    <a:pt x="5805" y="5310"/>
                    <a:pt x="5753" y="5333"/>
                  </a:cubicBezTo>
                  <a:lnTo>
                    <a:pt x="5517" y="5434"/>
                  </a:lnTo>
                  <a:cubicBezTo>
                    <a:pt x="5465" y="5457"/>
                    <a:pt x="5423" y="5435"/>
                    <a:pt x="5423" y="5385"/>
                  </a:cubicBezTo>
                  <a:lnTo>
                    <a:pt x="5409" y="4257"/>
                  </a:lnTo>
                  <a:lnTo>
                    <a:pt x="5256" y="4328"/>
                  </a:lnTo>
                  <a:cubicBezTo>
                    <a:pt x="5185" y="4361"/>
                    <a:pt x="5139" y="4306"/>
                    <a:pt x="5174" y="4229"/>
                  </a:cubicBezTo>
                  <a:close/>
                  <a:moveTo>
                    <a:pt x="7785" y="4874"/>
                  </a:moveTo>
                  <a:cubicBezTo>
                    <a:pt x="7785" y="4900"/>
                    <a:pt x="7762" y="4931"/>
                    <a:pt x="7733" y="4943"/>
                  </a:cubicBezTo>
                  <a:lnTo>
                    <a:pt x="5043" y="6073"/>
                  </a:lnTo>
                  <a:cubicBezTo>
                    <a:pt x="5018" y="6084"/>
                    <a:pt x="4997" y="6073"/>
                    <a:pt x="4997" y="6048"/>
                  </a:cubicBezTo>
                  <a:lnTo>
                    <a:pt x="4995" y="5917"/>
                  </a:lnTo>
                  <a:cubicBezTo>
                    <a:pt x="4994" y="5893"/>
                    <a:pt x="5014" y="5864"/>
                    <a:pt x="5039" y="5854"/>
                  </a:cubicBezTo>
                  <a:lnTo>
                    <a:pt x="7734" y="4706"/>
                  </a:lnTo>
                  <a:cubicBezTo>
                    <a:pt x="7763" y="4693"/>
                    <a:pt x="7787" y="4705"/>
                    <a:pt x="7786" y="4731"/>
                  </a:cubicBezTo>
                  <a:lnTo>
                    <a:pt x="7785" y="4874"/>
                  </a:lnTo>
                  <a:close/>
                  <a:moveTo>
                    <a:pt x="1532" y="4177"/>
                  </a:moveTo>
                  <a:cubicBezTo>
                    <a:pt x="686" y="4177"/>
                    <a:pt x="0" y="4863"/>
                    <a:pt x="0" y="5710"/>
                  </a:cubicBezTo>
                  <a:cubicBezTo>
                    <a:pt x="0" y="6556"/>
                    <a:pt x="686" y="7242"/>
                    <a:pt x="1532" y="7242"/>
                  </a:cubicBezTo>
                  <a:cubicBezTo>
                    <a:pt x="2379" y="7242"/>
                    <a:pt x="3065" y="6556"/>
                    <a:pt x="3065" y="5710"/>
                  </a:cubicBezTo>
                  <a:cubicBezTo>
                    <a:pt x="3065" y="4863"/>
                    <a:pt x="2379" y="4177"/>
                    <a:pt x="1532" y="4177"/>
                  </a:cubicBezTo>
                  <a:close/>
                  <a:moveTo>
                    <a:pt x="2534" y="5395"/>
                  </a:moveTo>
                  <a:lnTo>
                    <a:pt x="1591" y="6456"/>
                  </a:lnTo>
                  <a:cubicBezTo>
                    <a:pt x="1544" y="6508"/>
                    <a:pt x="1479" y="6535"/>
                    <a:pt x="1414" y="6535"/>
                  </a:cubicBezTo>
                  <a:cubicBezTo>
                    <a:pt x="1363" y="6535"/>
                    <a:pt x="1311" y="6518"/>
                    <a:pt x="1267" y="6483"/>
                  </a:cubicBezTo>
                  <a:lnTo>
                    <a:pt x="678" y="6012"/>
                  </a:lnTo>
                  <a:cubicBezTo>
                    <a:pt x="576" y="5930"/>
                    <a:pt x="560" y="5782"/>
                    <a:pt x="641" y="5680"/>
                  </a:cubicBezTo>
                  <a:cubicBezTo>
                    <a:pt x="722" y="5579"/>
                    <a:pt x="871" y="5562"/>
                    <a:pt x="972" y="5644"/>
                  </a:cubicBezTo>
                  <a:lnTo>
                    <a:pt x="1387" y="5975"/>
                  </a:lnTo>
                  <a:lnTo>
                    <a:pt x="2181" y="5082"/>
                  </a:lnTo>
                  <a:cubicBezTo>
                    <a:pt x="2268" y="4984"/>
                    <a:pt x="2417" y="4975"/>
                    <a:pt x="2514" y="5062"/>
                  </a:cubicBezTo>
                  <a:cubicBezTo>
                    <a:pt x="2611" y="5149"/>
                    <a:pt x="2620" y="5298"/>
                    <a:pt x="2534" y="5395"/>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5" name="îŝľïḋe">
              <a:extLst>
                <a:ext uri="{FF2B5EF4-FFF2-40B4-BE49-F238E27FC236}">
                  <a16:creationId xmlns:a16="http://schemas.microsoft.com/office/drawing/2014/main" id="{59A09393-A5CE-4F77-BC85-B7A593D02E34}"/>
                </a:ext>
              </a:extLst>
            </p:cNvPr>
            <p:cNvSpPr/>
            <p:nvPr/>
          </p:nvSpPr>
          <p:spPr bwMode="auto">
            <a:xfrm>
              <a:off x="5220073" y="2140732"/>
              <a:ext cx="432142" cy="434197"/>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6" name="íš1îḓê">
              <a:extLst>
                <a:ext uri="{FF2B5EF4-FFF2-40B4-BE49-F238E27FC236}">
                  <a16:creationId xmlns:a16="http://schemas.microsoft.com/office/drawing/2014/main" id="{70876F46-6978-4DA5-9C95-67F7D44DCBC7}"/>
                </a:ext>
              </a:extLst>
            </p:cNvPr>
            <p:cNvSpPr/>
            <p:nvPr/>
          </p:nvSpPr>
          <p:spPr bwMode="auto">
            <a:xfrm>
              <a:off x="5311435" y="2264924"/>
              <a:ext cx="249418" cy="18581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485" h="453312">
                  <a:moveTo>
                    <a:pt x="318126" y="321610"/>
                  </a:moveTo>
                  <a:lnTo>
                    <a:pt x="302639" y="335139"/>
                  </a:lnTo>
                  <a:lnTo>
                    <a:pt x="400999" y="415854"/>
                  </a:lnTo>
                  <a:cubicBezTo>
                    <a:pt x="402843" y="417326"/>
                    <a:pt x="405147" y="418155"/>
                    <a:pt x="407452" y="418155"/>
                  </a:cubicBezTo>
                  <a:cubicBezTo>
                    <a:pt x="410402" y="418155"/>
                    <a:pt x="413260" y="416866"/>
                    <a:pt x="415288" y="414381"/>
                  </a:cubicBezTo>
                  <a:cubicBezTo>
                    <a:pt x="418883" y="410056"/>
                    <a:pt x="418237" y="403705"/>
                    <a:pt x="413905" y="400116"/>
                  </a:cubicBezTo>
                  <a:close/>
                  <a:moveTo>
                    <a:pt x="134127" y="321518"/>
                  </a:moveTo>
                  <a:lnTo>
                    <a:pt x="38348" y="400116"/>
                  </a:lnTo>
                  <a:cubicBezTo>
                    <a:pt x="34016" y="403705"/>
                    <a:pt x="33370" y="410056"/>
                    <a:pt x="36965" y="414381"/>
                  </a:cubicBezTo>
                  <a:cubicBezTo>
                    <a:pt x="38993" y="416866"/>
                    <a:pt x="41851" y="418155"/>
                    <a:pt x="44801" y="418155"/>
                  </a:cubicBezTo>
                  <a:cubicBezTo>
                    <a:pt x="47106" y="418155"/>
                    <a:pt x="49410" y="417326"/>
                    <a:pt x="51254" y="415854"/>
                  </a:cubicBezTo>
                  <a:lnTo>
                    <a:pt x="149614" y="335139"/>
                  </a:lnTo>
                  <a:close/>
                  <a:moveTo>
                    <a:pt x="61394" y="188953"/>
                  </a:moveTo>
                  <a:cubicBezTo>
                    <a:pt x="57499" y="189194"/>
                    <a:pt x="53697" y="190920"/>
                    <a:pt x="50885" y="194049"/>
                  </a:cubicBezTo>
                  <a:cubicBezTo>
                    <a:pt x="45354" y="200400"/>
                    <a:pt x="45907" y="209971"/>
                    <a:pt x="52268" y="215585"/>
                  </a:cubicBezTo>
                  <a:lnTo>
                    <a:pt x="193217" y="339741"/>
                  </a:lnTo>
                  <a:cubicBezTo>
                    <a:pt x="202619" y="348024"/>
                    <a:pt x="214327" y="352166"/>
                    <a:pt x="226126" y="352166"/>
                  </a:cubicBezTo>
                  <a:cubicBezTo>
                    <a:pt x="237834" y="352166"/>
                    <a:pt x="249633" y="348024"/>
                    <a:pt x="259036" y="339741"/>
                  </a:cubicBezTo>
                  <a:lnTo>
                    <a:pt x="399985" y="215585"/>
                  </a:lnTo>
                  <a:cubicBezTo>
                    <a:pt x="406254" y="209971"/>
                    <a:pt x="406899" y="200400"/>
                    <a:pt x="401368" y="194049"/>
                  </a:cubicBezTo>
                  <a:cubicBezTo>
                    <a:pt x="395745" y="187791"/>
                    <a:pt x="386157" y="187146"/>
                    <a:pt x="379796" y="192761"/>
                  </a:cubicBezTo>
                  <a:lnTo>
                    <a:pt x="238848" y="316916"/>
                  </a:lnTo>
                  <a:cubicBezTo>
                    <a:pt x="231565" y="323267"/>
                    <a:pt x="220687" y="323267"/>
                    <a:pt x="213405" y="316916"/>
                  </a:cubicBezTo>
                  <a:lnTo>
                    <a:pt x="72456" y="192761"/>
                  </a:lnTo>
                  <a:cubicBezTo>
                    <a:pt x="69276" y="189954"/>
                    <a:pt x="65289" y="188711"/>
                    <a:pt x="61394" y="188953"/>
                  </a:cubicBezTo>
                  <a:close/>
                  <a:moveTo>
                    <a:pt x="34476" y="152633"/>
                  </a:moveTo>
                  <a:lnTo>
                    <a:pt x="417777" y="152633"/>
                  </a:lnTo>
                  <a:cubicBezTo>
                    <a:pt x="436766" y="152633"/>
                    <a:pt x="452253" y="168003"/>
                    <a:pt x="452253" y="187054"/>
                  </a:cubicBezTo>
                  <a:lnTo>
                    <a:pt x="452253" y="418891"/>
                  </a:lnTo>
                  <a:cubicBezTo>
                    <a:pt x="452253" y="437850"/>
                    <a:pt x="436766" y="453312"/>
                    <a:pt x="417777" y="453312"/>
                  </a:cubicBezTo>
                  <a:lnTo>
                    <a:pt x="34476" y="453312"/>
                  </a:lnTo>
                  <a:cubicBezTo>
                    <a:pt x="15487" y="453312"/>
                    <a:pt x="0" y="437850"/>
                    <a:pt x="0" y="418891"/>
                  </a:cubicBezTo>
                  <a:lnTo>
                    <a:pt x="0" y="187054"/>
                  </a:lnTo>
                  <a:cubicBezTo>
                    <a:pt x="0" y="168003"/>
                    <a:pt x="15487" y="152633"/>
                    <a:pt x="34476" y="152633"/>
                  </a:cubicBezTo>
                  <a:close/>
                  <a:moveTo>
                    <a:pt x="432125" y="78398"/>
                  </a:moveTo>
                  <a:cubicBezTo>
                    <a:pt x="486060" y="78398"/>
                    <a:pt x="529946" y="122232"/>
                    <a:pt x="529946" y="176103"/>
                  </a:cubicBezTo>
                  <a:cubicBezTo>
                    <a:pt x="529946" y="187338"/>
                    <a:pt x="520819" y="196454"/>
                    <a:pt x="509571" y="196454"/>
                  </a:cubicBezTo>
                  <a:cubicBezTo>
                    <a:pt x="498323" y="196454"/>
                    <a:pt x="489195" y="187338"/>
                    <a:pt x="489195" y="176103"/>
                  </a:cubicBezTo>
                  <a:cubicBezTo>
                    <a:pt x="489195" y="144701"/>
                    <a:pt x="463564" y="119101"/>
                    <a:pt x="432125" y="119101"/>
                  </a:cubicBezTo>
                  <a:cubicBezTo>
                    <a:pt x="420877" y="119101"/>
                    <a:pt x="411749" y="109984"/>
                    <a:pt x="411749" y="98750"/>
                  </a:cubicBezTo>
                  <a:cubicBezTo>
                    <a:pt x="411749" y="87515"/>
                    <a:pt x="420877" y="78398"/>
                    <a:pt x="432125" y="78398"/>
                  </a:cubicBezTo>
                  <a:close/>
                  <a:moveTo>
                    <a:pt x="416102" y="0"/>
                  </a:moveTo>
                  <a:cubicBezTo>
                    <a:pt x="522111" y="0"/>
                    <a:pt x="608485" y="86167"/>
                    <a:pt x="608485" y="192127"/>
                  </a:cubicBezTo>
                  <a:cubicBezTo>
                    <a:pt x="608485" y="203358"/>
                    <a:pt x="599359" y="212472"/>
                    <a:pt x="588113" y="212472"/>
                  </a:cubicBezTo>
                  <a:cubicBezTo>
                    <a:pt x="576867" y="212472"/>
                    <a:pt x="567833" y="203358"/>
                    <a:pt x="567833" y="192127"/>
                  </a:cubicBezTo>
                  <a:cubicBezTo>
                    <a:pt x="567741" y="108630"/>
                    <a:pt x="499711" y="40690"/>
                    <a:pt x="416102" y="40690"/>
                  </a:cubicBezTo>
                  <a:cubicBezTo>
                    <a:pt x="404856" y="40690"/>
                    <a:pt x="395730" y="31576"/>
                    <a:pt x="395730" y="20345"/>
                  </a:cubicBezTo>
                  <a:cubicBezTo>
                    <a:pt x="395730" y="9114"/>
                    <a:pt x="404856" y="0"/>
                    <a:pt x="416102"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7" name="íś1iďè">
              <a:extLst>
                <a:ext uri="{FF2B5EF4-FFF2-40B4-BE49-F238E27FC236}">
                  <a16:creationId xmlns:a16="http://schemas.microsoft.com/office/drawing/2014/main" id="{19F3929E-8E57-45A8-8000-851EFB55289C}"/>
                </a:ext>
              </a:extLst>
            </p:cNvPr>
            <p:cNvSpPr/>
            <p:nvPr/>
          </p:nvSpPr>
          <p:spPr bwMode="auto">
            <a:xfrm>
              <a:off x="5835072" y="2920095"/>
              <a:ext cx="591028" cy="591028"/>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8" name="íSḻîďe">
              <a:extLst>
                <a:ext uri="{FF2B5EF4-FFF2-40B4-BE49-F238E27FC236}">
                  <a16:creationId xmlns:a16="http://schemas.microsoft.com/office/drawing/2014/main" id="{3DFE4C5E-9653-4E40-A9CF-7302517376AB}"/>
                </a:ext>
              </a:extLst>
            </p:cNvPr>
            <p:cNvSpPr/>
            <p:nvPr/>
          </p:nvSpPr>
          <p:spPr bwMode="auto">
            <a:xfrm>
              <a:off x="5975351" y="3042102"/>
              <a:ext cx="310471" cy="34701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42830" h="606722">
                  <a:moveTo>
                    <a:pt x="271387" y="318180"/>
                  </a:moveTo>
                  <a:cubicBezTo>
                    <a:pt x="282599" y="318180"/>
                    <a:pt x="291675" y="327244"/>
                    <a:pt x="291675" y="338440"/>
                  </a:cubicBezTo>
                  <a:lnTo>
                    <a:pt x="291675" y="415214"/>
                  </a:lnTo>
                  <a:lnTo>
                    <a:pt x="345686" y="469151"/>
                  </a:lnTo>
                  <a:cubicBezTo>
                    <a:pt x="353605" y="477059"/>
                    <a:pt x="353605" y="489855"/>
                    <a:pt x="345686" y="497764"/>
                  </a:cubicBezTo>
                  <a:cubicBezTo>
                    <a:pt x="337766" y="505672"/>
                    <a:pt x="324953" y="505672"/>
                    <a:pt x="317034" y="497764"/>
                  </a:cubicBezTo>
                  <a:lnTo>
                    <a:pt x="271387" y="452179"/>
                  </a:lnTo>
                  <a:lnTo>
                    <a:pt x="225740" y="497764"/>
                  </a:lnTo>
                  <a:cubicBezTo>
                    <a:pt x="217821" y="505672"/>
                    <a:pt x="205008" y="505672"/>
                    <a:pt x="197088" y="497764"/>
                  </a:cubicBezTo>
                  <a:cubicBezTo>
                    <a:pt x="189258" y="489855"/>
                    <a:pt x="189258" y="477059"/>
                    <a:pt x="197088" y="469151"/>
                  </a:cubicBezTo>
                  <a:lnTo>
                    <a:pt x="251188" y="415214"/>
                  </a:lnTo>
                  <a:lnTo>
                    <a:pt x="251188" y="338440"/>
                  </a:lnTo>
                  <a:cubicBezTo>
                    <a:pt x="251188" y="327244"/>
                    <a:pt x="260264" y="318180"/>
                    <a:pt x="271387" y="318180"/>
                  </a:cubicBezTo>
                  <a:close/>
                  <a:moveTo>
                    <a:pt x="455687" y="299339"/>
                  </a:moveTo>
                  <a:cubicBezTo>
                    <a:pt x="537044" y="299339"/>
                    <a:pt x="573628" y="401178"/>
                    <a:pt x="511498" y="452986"/>
                  </a:cubicBezTo>
                  <a:cubicBezTo>
                    <a:pt x="530635" y="468982"/>
                    <a:pt x="542830" y="492975"/>
                    <a:pt x="542830" y="519723"/>
                  </a:cubicBezTo>
                  <a:lnTo>
                    <a:pt x="542830" y="586461"/>
                  </a:lnTo>
                  <a:cubicBezTo>
                    <a:pt x="542830" y="597658"/>
                    <a:pt x="533751" y="606722"/>
                    <a:pt x="522535" y="606722"/>
                  </a:cubicBezTo>
                  <a:lnTo>
                    <a:pt x="388839" y="606722"/>
                  </a:lnTo>
                  <a:cubicBezTo>
                    <a:pt x="377623" y="606722"/>
                    <a:pt x="368633" y="597658"/>
                    <a:pt x="368633" y="586461"/>
                  </a:cubicBezTo>
                  <a:lnTo>
                    <a:pt x="368633" y="519723"/>
                  </a:lnTo>
                  <a:cubicBezTo>
                    <a:pt x="368633" y="492975"/>
                    <a:pt x="380828" y="468982"/>
                    <a:pt x="399965" y="452986"/>
                  </a:cubicBezTo>
                  <a:cubicBezTo>
                    <a:pt x="337657" y="401089"/>
                    <a:pt x="374508" y="299339"/>
                    <a:pt x="455687" y="299339"/>
                  </a:cubicBezTo>
                  <a:close/>
                  <a:moveTo>
                    <a:pt x="87143" y="299339"/>
                  </a:moveTo>
                  <a:cubicBezTo>
                    <a:pt x="168411" y="299339"/>
                    <a:pt x="204995" y="401178"/>
                    <a:pt x="142865" y="452986"/>
                  </a:cubicBezTo>
                  <a:cubicBezTo>
                    <a:pt x="162002" y="468982"/>
                    <a:pt x="174197" y="492975"/>
                    <a:pt x="174197" y="519723"/>
                  </a:cubicBezTo>
                  <a:lnTo>
                    <a:pt x="174197" y="586461"/>
                  </a:lnTo>
                  <a:cubicBezTo>
                    <a:pt x="174197" y="597658"/>
                    <a:pt x="165118" y="606722"/>
                    <a:pt x="153991" y="606722"/>
                  </a:cubicBezTo>
                  <a:lnTo>
                    <a:pt x="20295" y="606722"/>
                  </a:lnTo>
                  <a:cubicBezTo>
                    <a:pt x="9079" y="606722"/>
                    <a:pt x="0" y="597658"/>
                    <a:pt x="0" y="586461"/>
                  </a:cubicBezTo>
                  <a:lnTo>
                    <a:pt x="0" y="519723"/>
                  </a:lnTo>
                  <a:cubicBezTo>
                    <a:pt x="0" y="492975"/>
                    <a:pt x="12195" y="468982"/>
                    <a:pt x="31332" y="452986"/>
                  </a:cubicBezTo>
                  <a:cubicBezTo>
                    <a:pt x="-30976" y="401089"/>
                    <a:pt x="5875" y="299339"/>
                    <a:pt x="87143" y="299339"/>
                  </a:cubicBezTo>
                  <a:close/>
                  <a:moveTo>
                    <a:pt x="272076" y="0"/>
                  </a:moveTo>
                  <a:cubicBezTo>
                    <a:pt x="353344" y="0"/>
                    <a:pt x="390017" y="101839"/>
                    <a:pt x="327798" y="153647"/>
                  </a:cubicBezTo>
                  <a:cubicBezTo>
                    <a:pt x="346935" y="169643"/>
                    <a:pt x="359130" y="193636"/>
                    <a:pt x="359130" y="220384"/>
                  </a:cubicBezTo>
                  <a:lnTo>
                    <a:pt x="359130" y="287122"/>
                  </a:lnTo>
                  <a:cubicBezTo>
                    <a:pt x="359130" y="298319"/>
                    <a:pt x="350140" y="307383"/>
                    <a:pt x="338924" y="307383"/>
                  </a:cubicBezTo>
                  <a:lnTo>
                    <a:pt x="205228" y="307383"/>
                  </a:lnTo>
                  <a:cubicBezTo>
                    <a:pt x="194012" y="307383"/>
                    <a:pt x="184933" y="298319"/>
                    <a:pt x="184933" y="287122"/>
                  </a:cubicBezTo>
                  <a:lnTo>
                    <a:pt x="184933" y="220384"/>
                  </a:lnTo>
                  <a:cubicBezTo>
                    <a:pt x="184933" y="193636"/>
                    <a:pt x="197128" y="169643"/>
                    <a:pt x="216265" y="153647"/>
                  </a:cubicBezTo>
                  <a:cubicBezTo>
                    <a:pt x="154046" y="101750"/>
                    <a:pt x="190897" y="0"/>
                    <a:pt x="272076"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49" name="íṥľiďe">
              <a:extLst>
                <a:ext uri="{FF2B5EF4-FFF2-40B4-BE49-F238E27FC236}">
                  <a16:creationId xmlns:a16="http://schemas.microsoft.com/office/drawing/2014/main" id="{7CFB5C07-F7D5-43CB-AF79-21805CC934A6}"/>
                </a:ext>
              </a:extLst>
            </p:cNvPr>
            <p:cNvSpPr/>
            <p:nvPr/>
          </p:nvSpPr>
          <p:spPr bwMode="auto">
            <a:xfrm>
              <a:off x="6891115" y="2846815"/>
              <a:ext cx="521173" cy="521858"/>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50" name="îṩḻîḋe">
              <a:extLst>
                <a:ext uri="{FF2B5EF4-FFF2-40B4-BE49-F238E27FC236}">
                  <a16:creationId xmlns:a16="http://schemas.microsoft.com/office/drawing/2014/main" id="{8BA6F57B-9235-4B9E-959E-78C54567DA37}"/>
                </a:ext>
              </a:extLst>
            </p:cNvPr>
            <p:cNvSpPr/>
            <p:nvPr/>
          </p:nvSpPr>
          <p:spPr bwMode="auto">
            <a:xfrm>
              <a:off x="6995080" y="2980460"/>
              <a:ext cx="313242" cy="25456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51" name="iṧ1íḋè">
              <a:extLst>
                <a:ext uri="{FF2B5EF4-FFF2-40B4-BE49-F238E27FC236}">
                  <a16:creationId xmlns:a16="http://schemas.microsoft.com/office/drawing/2014/main" id="{191C84AB-5355-4652-9A18-F49BAFAAAEC7}"/>
                </a:ext>
              </a:extLst>
            </p:cNvPr>
            <p:cNvSpPr/>
            <p:nvPr/>
          </p:nvSpPr>
          <p:spPr bwMode="auto">
            <a:xfrm>
              <a:off x="7486938" y="2707790"/>
              <a:ext cx="313662" cy="314347"/>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5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52" name="ïṣļíḑe">
              <a:extLst>
                <a:ext uri="{FF2B5EF4-FFF2-40B4-BE49-F238E27FC236}">
                  <a16:creationId xmlns:a16="http://schemas.microsoft.com/office/drawing/2014/main" id="{F597901A-E28C-4036-9797-999A4634E334}"/>
                </a:ext>
              </a:extLst>
            </p:cNvPr>
            <p:cNvSpPr/>
            <p:nvPr/>
          </p:nvSpPr>
          <p:spPr bwMode="auto">
            <a:xfrm>
              <a:off x="7558036" y="2808111"/>
              <a:ext cx="171466" cy="11370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8769" h="390430">
                  <a:moveTo>
                    <a:pt x="294385" y="290122"/>
                  </a:moveTo>
                  <a:cubicBezTo>
                    <a:pt x="322411" y="290122"/>
                    <a:pt x="345131" y="312577"/>
                    <a:pt x="345131" y="340276"/>
                  </a:cubicBezTo>
                  <a:cubicBezTo>
                    <a:pt x="345131" y="367975"/>
                    <a:pt x="322411" y="390430"/>
                    <a:pt x="294385" y="390430"/>
                  </a:cubicBezTo>
                  <a:cubicBezTo>
                    <a:pt x="266359" y="390430"/>
                    <a:pt x="243639" y="367975"/>
                    <a:pt x="243639" y="340276"/>
                  </a:cubicBezTo>
                  <a:cubicBezTo>
                    <a:pt x="243639" y="312577"/>
                    <a:pt x="266359" y="290122"/>
                    <a:pt x="294385" y="290122"/>
                  </a:cubicBezTo>
                  <a:close/>
                  <a:moveTo>
                    <a:pt x="294384" y="139069"/>
                  </a:moveTo>
                  <a:cubicBezTo>
                    <a:pt x="364500" y="139069"/>
                    <a:pt x="428157" y="174994"/>
                    <a:pt x="465060" y="233949"/>
                  </a:cubicBezTo>
                  <a:cubicBezTo>
                    <a:pt x="474286" y="248688"/>
                    <a:pt x="469673" y="267111"/>
                    <a:pt x="455835" y="276323"/>
                  </a:cubicBezTo>
                  <a:cubicBezTo>
                    <a:pt x="450299" y="280008"/>
                    <a:pt x="444764" y="280929"/>
                    <a:pt x="439228" y="280929"/>
                  </a:cubicBezTo>
                  <a:cubicBezTo>
                    <a:pt x="429080" y="280929"/>
                    <a:pt x="418932" y="276323"/>
                    <a:pt x="413396" y="267111"/>
                  </a:cubicBezTo>
                  <a:cubicBezTo>
                    <a:pt x="387564" y="225659"/>
                    <a:pt x="343280" y="200787"/>
                    <a:pt x="294384" y="200787"/>
                  </a:cubicBezTo>
                  <a:cubicBezTo>
                    <a:pt x="246410" y="200787"/>
                    <a:pt x="201204" y="225659"/>
                    <a:pt x="175372" y="267111"/>
                  </a:cubicBezTo>
                  <a:cubicBezTo>
                    <a:pt x="167069" y="280929"/>
                    <a:pt x="147695" y="285535"/>
                    <a:pt x="133856" y="276323"/>
                  </a:cubicBezTo>
                  <a:cubicBezTo>
                    <a:pt x="119095" y="267111"/>
                    <a:pt x="114482" y="248688"/>
                    <a:pt x="123708" y="233949"/>
                  </a:cubicBezTo>
                  <a:cubicBezTo>
                    <a:pt x="160611" y="174994"/>
                    <a:pt x="224268" y="139069"/>
                    <a:pt x="294384" y="139069"/>
                  </a:cubicBezTo>
                  <a:close/>
                  <a:moveTo>
                    <a:pt x="294385" y="0"/>
                  </a:moveTo>
                  <a:cubicBezTo>
                    <a:pt x="412449" y="0"/>
                    <a:pt x="521290" y="59873"/>
                    <a:pt x="584011" y="160275"/>
                  </a:cubicBezTo>
                  <a:cubicBezTo>
                    <a:pt x="593235" y="175013"/>
                    <a:pt x="588623" y="193435"/>
                    <a:pt x="573865" y="202647"/>
                  </a:cubicBezTo>
                  <a:cubicBezTo>
                    <a:pt x="569253" y="205410"/>
                    <a:pt x="563719" y="207252"/>
                    <a:pt x="558185" y="207252"/>
                  </a:cubicBezTo>
                  <a:cubicBezTo>
                    <a:pt x="548039" y="207252"/>
                    <a:pt x="537892" y="201725"/>
                    <a:pt x="531436" y="192514"/>
                  </a:cubicBezTo>
                  <a:cubicBezTo>
                    <a:pt x="480705" y="110534"/>
                    <a:pt x="391234" y="60794"/>
                    <a:pt x="294385" y="60794"/>
                  </a:cubicBezTo>
                  <a:cubicBezTo>
                    <a:pt x="197535" y="60794"/>
                    <a:pt x="108987" y="110534"/>
                    <a:pt x="57333" y="192514"/>
                  </a:cubicBezTo>
                  <a:cubicBezTo>
                    <a:pt x="48110" y="207252"/>
                    <a:pt x="28740" y="211858"/>
                    <a:pt x="14904" y="202647"/>
                  </a:cubicBezTo>
                  <a:cubicBezTo>
                    <a:pt x="146" y="193435"/>
                    <a:pt x="-4466" y="175013"/>
                    <a:pt x="4758" y="160275"/>
                  </a:cubicBezTo>
                  <a:cubicBezTo>
                    <a:pt x="67480" y="59873"/>
                    <a:pt x="176320" y="0"/>
                    <a:pt x="294385"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53" name="iṧļiḍê">
              <a:extLst>
                <a:ext uri="{FF2B5EF4-FFF2-40B4-BE49-F238E27FC236}">
                  <a16:creationId xmlns:a16="http://schemas.microsoft.com/office/drawing/2014/main" id="{643ED764-105C-4D6F-86F2-CABB70A76B86}"/>
                </a:ext>
              </a:extLst>
            </p:cNvPr>
            <p:cNvSpPr/>
            <p:nvPr/>
          </p:nvSpPr>
          <p:spPr bwMode="auto">
            <a:xfrm>
              <a:off x="7998523" y="3202939"/>
              <a:ext cx="331469" cy="332154"/>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6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54" name="îşḷíḑê">
              <a:extLst>
                <a:ext uri="{FF2B5EF4-FFF2-40B4-BE49-F238E27FC236}">
                  <a16:creationId xmlns:a16="http://schemas.microsoft.com/office/drawing/2014/main" id="{486DE956-D817-42EB-8D9D-65CF9355053E}"/>
                </a:ext>
              </a:extLst>
            </p:cNvPr>
            <p:cNvSpPr/>
            <p:nvPr/>
          </p:nvSpPr>
          <p:spPr bwMode="auto">
            <a:xfrm>
              <a:off x="8072499" y="3319280"/>
              <a:ext cx="180388" cy="107689"/>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90" h="2266">
                  <a:moveTo>
                    <a:pt x="3714" y="28"/>
                  </a:moveTo>
                  <a:cubicBezTo>
                    <a:pt x="3692" y="16"/>
                    <a:pt x="3668" y="10"/>
                    <a:pt x="3643" y="10"/>
                  </a:cubicBezTo>
                  <a:cubicBezTo>
                    <a:pt x="3616" y="10"/>
                    <a:pt x="3588" y="18"/>
                    <a:pt x="3564" y="33"/>
                  </a:cubicBezTo>
                  <a:lnTo>
                    <a:pt x="2789" y="506"/>
                  </a:lnTo>
                  <a:lnTo>
                    <a:pt x="2789" y="235"/>
                  </a:lnTo>
                  <a:cubicBezTo>
                    <a:pt x="2789" y="105"/>
                    <a:pt x="2683" y="0"/>
                    <a:pt x="2553" y="0"/>
                  </a:cubicBezTo>
                  <a:lnTo>
                    <a:pt x="236" y="0"/>
                  </a:lnTo>
                  <a:cubicBezTo>
                    <a:pt x="106" y="0"/>
                    <a:pt x="0" y="105"/>
                    <a:pt x="0" y="235"/>
                  </a:cubicBezTo>
                  <a:lnTo>
                    <a:pt x="0" y="2031"/>
                  </a:lnTo>
                  <a:cubicBezTo>
                    <a:pt x="0" y="2161"/>
                    <a:pt x="106" y="2266"/>
                    <a:pt x="236" y="2266"/>
                  </a:cubicBezTo>
                  <a:lnTo>
                    <a:pt x="2553" y="2266"/>
                  </a:lnTo>
                  <a:cubicBezTo>
                    <a:pt x="2683" y="2266"/>
                    <a:pt x="2789" y="2161"/>
                    <a:pt x="2789" y="2031"/>
                  </a:cubicBezTo>
                  <a:lnTo>
                    <a:pt x="2789" y="1760"/>
                  </a:lnTo>
                  <a:lnTo>
                    <a:pt x="3564" y="2233"/>
                  </a:lnTo>
                  <a:cubicBezTo>
                    <a:pt x="3588" y="2248"/>
                    <a:pt x="3616" y="2256"/>
                    <a:pt x="3643" y="2256"/>
                  </a:cubicBezTo>
                  <a:cubicBezTo>
                    <a:pt x="3667" y="2256"/>
                    <a:pt x="3692" y="2250"/>
                    <a:pt x="3714" y="2238"/>
                  </a:cubicBezTo>
                  <a:cubicBezTo>
                    <a:pt x="3761" y="2212"/>
                    <a:pt x="3790" y="2163"/>
                    <a:pt x="3790" y="2109"/>
                  </a:cubicBezTo>
                  <a:lnTo>
                    <a:pt x="3790" y="157"/>
                  </a:lnTo>
                  <a:cubicBezTo>
                    <a:pt x="3790" y="103"/>
                    <a:pt x="3761" y="54"/>
                    <a:pt x="3714" y="28"/>
                  </a:cubicBezTo>
                  <a:close/>
                  <a:moveTo>
                    <a:pt x="3393" y="1664"/>
                  </a:moveTo>
                  <a:lnTo>
                    <a:pt x="2789" y="1295"/>
                  </a:lnTo>
                  <a:lnTo>
                    <a:pt x="2789" y="971"/>
                  </a:lnTo>
                  <a:lnTo>
                    <a:pt x="3393" y="602"/>
                  </a:lnTo>
                  <a:lnTo>
                    <a:pt x="3393" y="1664"/>
                  </a:ln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grpSp>
          <p:nvGrpSpPr>
            <p:cNvPr id="455" name="işlîḋê">
              <a:extLst>
                <a:ext uri="{FF2B5EF4-FFF2-40B4-BE49-F238E27FC236}">
                  <a16:creationId xmlns:a16="http://schemas.microsoft.com/office/drawing/2014/main" id="{7E83B130-5EBA-4F92-A8A2-A386461409C9}"/>
                </a:ext>
              </a:extLst>
            </p:cNvPr>
            <p:cNvGrpSpPr/>
            <p:nvPr/>
          </p:nvGrpSpPr>
          <p:grpSpPr>
            <a:xfrm>
              <a:off x="3505201" y="4142558"/>
              <a:ext cx="5181600" cy="2715442"/>
              <a:chOff x="3505201" y="4142558"/>
              <a:chExt cx="5181600" cy="2715442"/>
            </a:xfrm>
          </p:grpSpPr>
          <p:sp>
            <p:nvSpPr>
              <p:cNvPr id="458" name="ïṩḻïdè">
                <a:extLst>
                  <a:ext uri="{FF2B5EF4-FFF2-40B4-BE49-F238E27FC236}">
                    <a16:creationId xmlns:a16="http://schemas.microsoft.com/office/drawing/2014/main" id="{FAB0FAE7-FA8C-4D6A-ADD8-82B9BD031406}"/>
                  </a:ext>
                </a:extLst>
              </p:cNvPr>
              <p:cNvSpPr/>
              <p:nvPr/>
            </p:nvSpPr>
            <p:spPr bwMode="auto">
              <a:xfrm>
                <a:off x="5009138" y="5315026"/>
                <a:ext cx="52049" cy="52049"/>
              </a:xfrm>
              <a:custGeom>
                <a:avLst/>
                <a:gdLst>
                  <a:gd name="T0" fmla="*/ 0 w 32"/>
                  <a:gd name="T1" fmla="*/ 32 h 32"/>
                  <a:gd name="T2" fmla="*/ 5 w 32"/>
                  <a:gd name="T3" fmla="*/ 0 h 32"/>
                  <a:gd name="T4" fmla="*/ 32 w 32"/>
                  <a:gd name="T5" fmla="*/ 10 h 32"/>
                  <a:gd name="T6" fmla="*/ 0 w 32"/>
                  <a:gd name="T7" fmla="*/ 32 h 32"/>
                </a:gdLst>
                <a:ahLst/>
                <a:cxnLst>
                  <a:cxn ang="0">
                    <a:pos x="T0" y="T1"/>
                  </a:cxn>
                  <a:cxn ang="0">
                    <a:pos x="T2" y="T3"/>
                  </a:cxn>
                  <a:cxn ang="0">
                    <a:pos x="T4" y="T5"/>
                  </a:cxn>
                  <a:cxn ang="0">
                    <a:pos x="T6" y="T7"/>
                  </a:cxn>
                </a:cxnLst>
                <a:rect l="0" t="0" r="r" b="b"/>
                <a:pathLst>
                  <a:path w="32" h="32">
                    <a:moveTo>
                      <a:pt x="0" y="32"/>
                    </a:moveTo>
                    <a:cubicBezTo>
                      <a:pt x="5" y="0"/>
                      <a:pt x="5" y="0"/>
                      <a:pt x="5" y="0"/>
                    </a:cubicBezTo>
                    <a:cubicBezTo>
                      <a:pt x="5" y="0"/>
                      <a:pt x="21" y="9"/>
                      <a:pt x="32" y="10"/>
                    </a:cubicBezTo>
                    <a:cubicBezTo>
                      <a:pt x="24" y="16"/>
                      <a:pt x="14" y="22"/>
                      <a:pt x="0" y="32"/>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59" name="ïṧ1ïďe">
                <a:extLst>
                  <a:ext uri="{FF2B5EF4-FFF2-40B4-BE49-F238E27FC236}">
                    <a16:creationId xmlns:a16="http://schemas.microsoft.com/office/drawing/2014/main" id="{1E4A87F3-29E0-47DB-9BC0-9710830E15DE}"/>
                  </a:ext>
                </a:extLst>
              </p:cNvPr>
              <p:cNvSpPr/>
              <p:nvPr/>
            </p:nvSpPr>
            <p:spPr bwMode="auto">
              <a:xfrm>
                <a:off x="3568208" y="5004102"/>
                <a:ext cx="1827873" cy="1851159"/>
              </a:xfrm>
              <a:custGeom>
                <a:avLst/>
                <a:gdLst>
                  <a:gd name="T0" fmla="*/ 285 w 1129"/>
                  <a:gd name="T1" fmla="*/ 1143 h 1143"/>
                  <a:gd name="T2" fmla="*/ 406 w 1129"/>
                  <a:gd name="T3" fmla="*/ 1021 h 1143"/>
                  <a:gd name="T4" fmla="*/ 695 w 1129"/>
                  <a:gd name="T5" fmla="*/ 706 h 1143"/>
                  <a:gd name="T6" fmla="*/ 747 w 1129"/>
                  <a:gd name="T7" fmla="*/ 581 h 1143"/>
                  <a:gd name="T8" fmla="*/ 795 w 1129"/>
                  <a:gd name="T9" fmla="*/ 604 h 1143"/>
                  <a:gd name="T10" fmla="*/ 842 w 1129"/>
                  <a:gd name="T11" fmla="*/ 528 h 1143"/>
                  <a:gd name="T12" fmla="*/ 904 w 1129"/>
                  <a:gd name="T13" fmla="*/ 524 h 1143"/>
                  <a:gd name="T14" fmla="*/ 927 w 1129"/>
                  <a:gd name="T15" fmla="*/ 409 h 1143"/>
                  <a:gd name="T16" fmla="*/ 1018 w 1129"/>
                  <a:gd name="T17" fmla="*/ 331 h 1143"/>
                  <a:gd name="T18" fmla="*/ 1073 w 1129"/>
                  <a:gd name="T19" fmla="*/ 268 h 1143"/>
                  <a:gd name="T20" fmla="*/ 1128 w 1129"/>
                  <a:gd name="T21" fmla="*/ 230 h 1143"/>
                  <a:gd name="T22" fmla="*/ 1049 w 1129"/>
                  <a:gd name="T23" fmla="*/ 142 h 1143"/>
                  <a:gd name="T24" fmla="*/ 918 w 1129"/>
                  <a:gd name="T25" fmla="*/ 65 h 1143"/>
                  <a:gd name="T26" fmla="*/ 774 w 1129"/>
                  <a:gd name="T27" fmla="*/ 3 h 1143"/>
                  <a:gd name="T28" fmla="*/ 598 w 1129"/>
                  <a:gd name="T29" fmla="*/ 52 h 1143"/>
                  <a:gd name="T30" fmla="*/ 379 w 1129"/>
                  <a:gd name="T31" fmla="*/ 117 h 1143"/>
                  <a:gd name="T32" fmla="*/ 324 w 1129"/>
                  <a:gd name="T33" fmla="*/ 235 h 1143"/>
                  <a:gd name="T34" fmla="*/ 232 w 1129"/>
                  <a:gd name="T35" fmla="*/ 668 h 1143"/>
                  <a:gd name="T36" fmla="*/ 0 w 1129"/>
                  <a:gd name="T37" fmla="*/ 1042 h 1143"/>
                  <a:gd name="T38" fmla="*/ 32 w 1129"/>
                  <a:gd name="T39" fmla="*/ 1143 h 1143"/>
                  <a:gd name="T40" fmla="*/ 285 w 1129"/>
                  <a:gd name="T41" fmla="*/ 1143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9" h="1143">
                    <a:moveTo>
                      <a:pt x="285" y="1143"/>
                    </a:moveTo>
                    <a:cubicBezTo>
                      <a:pt x="334" y="1103"/>
                      <a:pt x="375" y="1063"/>
                      <a:pt x="406" y="1021"/>
                    </a:cubicBezTo>
                    <a:cubicBezTo>
                      <a:pt x="505" y="888"/>
                      <a:pt x="587" y="832"/>
                      <a:pt x="695" y="706"/>
                    </a:cubicBezTo>
                    <a:cubicBezTo>
                      <a:pt x="724" y="674"/>
                      <a:pt x="747" y="581"/>
                      <a:pt x="747" y="581"/>
                    </a:cubicBezTo>
                    <a:cubicBezTo>
                      <a:pt x="747" y="581"/>
                      <a:pt x="760" y="622"/>
                      <a:pt x="795" y="604"/>
                    </a:cubicBezTo>
                    <a:cubicBezTo>
                      <a:pt x="829" y="585"/>
                      <a:pt x="842" y="528"/>
                      <a:pt x="842" y="528"/>
                    </a:cubicBezTo>
                    <a:cubicBezTo>
                      <a:pt x="842" y="528"/>
                      <a:pt x="884" y="555"/>
                      <a:pt x="904" y="524"/>
                    </a:cubicBezTo>
                    <a:cubicBezTo>
                      <a:pt x="924" y="493"/>
                      <a:pt x="927" y="409"/>
                      <a:pt x="927" y="409"/>
                    </a:cubicBezTo>
                    <a:cubicBezTo>
                      <a:pt x="927" y="409"/>
                      <a:pt x="977" y="370"/>
                      <a:pt x="1018" y="331"/>
                    </a:cubicBezTo>
                    <a:cubicBezTo>
                      <a:pt x="1059" y="293"/>
                      <a:pt x="1073" y="268"/>
                      <a:pt x="1073" y="268"/>
                    </a:cubicBezTo>
                    <a:cubicBezTo>
                      <a:pt x="1073" y="268"/>
                      <a:pt x="1129" y="260"/>
                      <a:pt x="1128" y="230"/>
                    </a:cubicBezTo>
                    <a:cubicBezTo>
                      <a:pt x="1127" y="200"/>
                      <a:pt x="1075" y="168"/>
                      <a:pt x="1049" y="142"/>
                    </a:cubicBezTo>
                    <a:cubicBezTo>
                      <a:pt x="1024" y="116"/>
                      <a:pt x="977" y="87"/>
                      <a:pt x="918" y="65"/>
                    </a:cubicBezTo>
                    <a:cubicBezTo>
                      <a:pt x="859" y="44"/>
                      <a:pt x="803" y="0"/>
                      <a:pt x="774" y="3"/>
                    </a:cubicBezTo>
                    <a:cubicBezTo>
                      <a:pt x="744" y="6"/>
                      <a:pt x="646" y="37"/>
                      <a:pt x="598" y="52"/>
                    </a:cubicBezTo>
                    <a:cubicBezTo>
                      <a:pt x="551" y="67"/>
                      <a:pt x="403" y="87"/>
                      <a:pt x="379" y="117"/>
                    </a:cubicBezTo>
                    <a:cubicBezTo>
                      <a:pt x="354" y="146"/>
                      <a:pt x="336" y="158"/>
                      <a:pt x="324" y="235"/>
                    </a:cubicBezTo>
                    <a:cubicBezTo>
                      <a:pt x="312" y="313"/>
                      <a:pt x="272" y="565"/>
                      <a:pt x="232" y="668"/>
                    </a:cubicBezTo>
                    <a:cubicBezTo>
                      <a:pt x="192" y="772"/>
                      <a:pt x="107" y="888"/>
                      <a:pt x="0" y="1042"/>
                    </a:cubicBezTo>
                    <a:cubicBezTo>
                      <a:pt x="32" y="1143"/>
                      <a:pt x="32" y="1143"/>
                      <a:pt x="32" y="1143"/>
                    </a:cubicBezTo>
                    <a:lnTo>
                      <a:pt x="285" y="1143"/>
                    </a:ln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0" name="íSḷîďè">
                <a:extLst>
                  <a:ext uri="{FF2B5EF4-FFF2-40B4-BE49-F238E27FC236}">
                    <a16:creationId xmlns:a16="http://schemas.microsoft.com/office/drawing/2014/main" id="{EA98F432-A862-4384-B583-1BD0CBD2F44B}"/>
                  </a:ext>
                </a:extLst>
              </p:cNvPr>
              <p:cNvSpPr/>
              <p:nvPr/>
            </p:nvSpPr>
            <p:spPr bwMode="auto">
              <a:xfrm>
                <a:off x="4777659" y="5666356"/>
                <a:ext cx="291747" cy="345166"/>
              </a:xfrm>
              <a:custGeom>
                <a:avLst/>
                <a:gdLst>
                  <a:gd name="T0" fmla="*/ 0 w 180"/>
                  <a:gd name="T1" fmla="*/ 172 h 213"/>
                  <a:gd name="T2" fmla="*/ 48 w 180"/>
                  <a:gd name="T3" fmla="*/ 195 h 213"/>
                  <a:gd name="T4" fmla="*/ 95 w 180"/>
                  <a:gd name="T5" fmla="*/ 119 h 213"/>
                  <a:gd name="T6" fmla="*/ 157 w 180"/>
                  <a:gd name="T7" fmla="*/ 115 h 213"/>
                  <a:gd name="T8" fmla="*/ 180 w 180"/>
                  <a:gd name="T9" fmla="*/ 0 h 213"/>
                  <a:gd name="T10" fmla="*/ 0 w 180"/>
                  <a:gd name="T11" fmla="*/ 172 h 213"/>
                </a:gdLst>
                <a:ahLst/>
                <a:cxnLst>
                  <a:cxn ang="0">
                    <a:pos x="T0" y="T1"/>
                  </a:cxn>
                  <a:cxn ang="0">
                    <a:pos x="T2" y="T3"/>
                  </a:cxn>
                  <a:cxn ang="0">
                    <a:pos x="T4" y="T5"/>
                  </a:cxn>
                  <a:cxn ang="0">
                    <a:pos x="T6" y="T7"/>
                  </a:cxn>
                  <a:cxn ang="0">
                    <a:pos x="T8" y="T9"/>
                  </a:cxn>
                  <a:cxn ang="0">
                    <a:pos x="T10" y="T11"/>
                  </a:cxn>
                </a:cxnLst>
                <a:rect l="0" t="0" r="r" b="b"/>
                <a:pathLst>
                  <a:path w="180" h="213">
                    <a:moveTo>
                      <a:pt x="0" y="172"/>
                    </a:moveTo>
                    <a:cubicBezTo>
                      <a:pt x="0" y="172"/>
                      <a:pt x="13" y="213"/>
                      <a:pt x="48" y="195"/>
                    </a:cubicBezTo>
                    <a:cubicBezTo>
                      <a:pt x="82" y="176"/>
                      <a:pt x="95" y="119"/>
                      <a:pt x="95" y="119"/>
                    </a:cubicBezTo>
                    <a:cubicBezTo>
                      <a:pt x="95" y="119"/>
                      <a:pt x="137" y="146"/>
                      <a:pt x="157" y="115"/>
                    </a:cubicBezTo>
                    <a:cubicBezTo>
                      <a:pt x="177" y="84"/>
                      <a:pt x="180" y="0"/>
                      <a:pt x="180" y="0"/>
                    </a:cubicBezTo>
                    <a:cubicBezTo>
                      <a:pt x="144" y="29"/>
                      <a:pt x="34" y="115"/>
                      <a:pt x="0" y="172"/>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1" name="ísḻíďe">
                <a:extLst>
                  <a:ext uri="{FF2B5EF4-FFF2-40B4-BE49-F238E27FC236}">
                    <a16:creationId xmlns:a16="http://schemas.microsoft.com/office/drawing/2014/main" id="{CA7AECF4-1A06-4327-B239-0FA787988760}"/>
                  </a:ext>
                </a:extLst>
              </p:cNvPr>
              <p:cNvSpPr/>
              <p:nvPr/>
            </p:nvSpPr>
            <p:spPr bwMode="auto">
              <a:xfrm>
                <a:off x="4279085" y="5130116"/>
                <a:ext cx="987559" cy="575277"/>
              </a:xfrm>
              <a:custGeom>
                <a:avLst/>
                <a:gdLst>
                  <a:gd name="T0" fmla="*/ 168 w 610"/>
                  <a:gd name="T1" fmla="*/ 355 h 355"/>
                  <a:gd name="T2" fmla="*/ 126 w 610"/>
                  <a:gd name="T3" fmla="*/ 320 h 355"/>
                  <a:gd name="T4" fmla="*/ 122 w 610"/>
                  <a:gd name="T5" fmla="*/ 301 h 355"/>
                  <a:gd name="T6" fmla="*/ 183 w 610"/>
                  <a:gd name="T7" fmla="*/ 296 h 355"/>
                  <a:gd name="T8" fmla="*/ 44 w 610"/>
                  <a:gd name="T9" fmla="*/ 170 h 355"/>
                  <a:gd name="T10" fmla="*/ 162 w 610"/>
                  <a:gd name="T11" fmla="*/ 203 h 355"/>
                  <a:gd name="T12" fmla="*/ 146 w 610"/>
                  <a:gd name="T13" fmla="*/ 105 h 355"/>
                  <a:gd name="T14" fmla="*/ 174 w 610"/>
                  <a:gd name="T15" fmla="*/ 101 h 355"/>
                  <a:gd name="T16" fmla="*/ 302 w 610"/>
                  <a:gd name="T17" fmla="*/ 87 h 355"/>
                  <a:gd name="T18" fmla="*/ 337 w 610"/>
                  <a:gd name="T19" fmla="*/ 20 h 355"/>
                  <a:gd name="T20" fmla="*/ 369 w 610"/>
                  <a:gd name="T21" fmla="*/ 70 h 355"/>
                  <a:gd name="T22" fmla="*/ 459 w 610"/>
                  <a:gd name="T23" fmla="*/ 92 h 355"/>
                  <a:gd name="T24" fmla="*/ 496 w 610"/>
                  <a:gd name="T25" fmla="*/ 67 h 355"/>
                  <a:gd name="T26" fmla="*/ 510 w 610"/>
                  <a:gd name="T27" fmla="*/ 87 h 355"/>
                  <a:gd name="T28" fmla="*/ 610 w 610"/>
                  <a:gd name="T29" fmla="*/ 64 h 355"/>
                  <a:gd name="T30" fmla="*/ 409 w 610"/>
                  <a:gd name="T31" fmla="*/ 176 h 355"/>
                  <a:gd name="T32" fmla="*/ 292 w 610"/>
                  <a:gd name="T33" fmla="*/ 272 h 355"/>
                  <a:gd name="T34" fmla="*/ 168 w 610"/>
                  <a:gd name="T35"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0" h="355">
                    <a:moveTo>
                      <a:pt x="168" y="355"/>
                    </a:moveTo>
                    <a:cubicBezTo>
                      <a:pt x="181" y="329"/>
                      <a:pt x="165" y="317"/>
                      <a:pt x="126" y="320"/>
                    </a:cubicBezTo>
                    <a:cubicBezTo>
                      <a:pt x="86" y="323"/>
                      <a:pt x="87" y="310"/>
                      <a:pt x="122" y="301"/>
                    </a:cubicBezTo>
                    <a:cubicBezTo>
                      <a:pt x="158" y="292"/>
                      <a:pt x="221" y="328"/>
                      <a:pt x="183" y="296"/>
                    </a:cubicBezTo>
                    <a:cubicBezTo>
                      <a:pt x="146" y="264"/>
                      <a:pt x="0" y="149"/>
                      <a:pt x="44" y="170"/>
                    </a:cubicBezTo>
                    <a:cubicBezTo>
                      <a:pt x="88" y="191"/>
                      <a:pt x="124" y="238"/>
                      <a:pt x="162" y="203"/>
                    </a:cubicBezTo>
                    <a:cubicBezTo>
                      <a:pt x="200" y="167"/>
                      <a:pt x="176" y="128"/>
                      <a:pt x="146" y="105"/>
                    </a:cubicBezTo>
                    <a:cubicBezTo>
                      <a:pt x="116" y="82"/>
                      <a:pt x="137" y="87"/>
                      <a:pt x="174" y="101"/>
                    </a:cubicBezTo>
                    <a:cubicBezTo>
                      <a:pt x="211" y="115"/>
                      <a:pt x="274" y="100"/>
                      <a:pt x="302" y="87"/>
                    </a:cubicBezTo>
                    <a:cubicBezTo>
                      <a:pt x="330" y="75"/>
                      <a:pt x="327" y="0"/>
                      <a:pt x="337" y="20"/>
                    </a:cubicBezTo>
                    <a:cubicBezTo>
                      <a:pt x="348" y="39"/>
                      <a:pt x="344" y="58"/>
                      <a:pt x="369" y="70"/>
                    </a:cubicBezTo>
                    <a:cubicBezTo>
                      <a:pt x="394" y="81"/>
                      <a:pt x="437" y="92"/>
                      <a:pt x="459" y="92"/>
                    </a:cubicBezTo>
                    <a:cubicBezTo>
                      <a:pt x="480" y="91"/>
                      <a:pt x="480" y="90"/>
                      <a:pt x="496" y="67"/>
                    </a:cubicBezTo>
                    <a:cubicBezTo>
                      <a:pt x="512" y="45"/>
                      <a:pt x="483" y="100"/>
                      <a:pt x="510" y="87"/>
                    </a:cubicBezTo>
                    <a:cubicBezTo>
                      <a:pt x="538" y="74"/>
                      <a:pt x="585" y="66"/>
                      <a:pt x="610" y="64"/>
                    </a:cubicBezTo>
                    <a:cubicBezTo>
                      <a:pt x="571" y="80"/>
                      <a:pt x="535" y="82"/>
                      <a:pt x="409" y="176"/>
                    </a:cubicBezTo>
                    <a:cubicBezTo>
                      <a:pt x="359" y="214"/>
                      <a:pt x="323" y="251"/>
                      <a:pt x="292" y="272"/>
                    </a:cubicBezTo>
                    <a:cubicBezTo>
                      <a:pt x="241" y="307"/>
                      <a:pt x="207" y="320"/>
                      <a:pt x="168" y="355"/>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2" name="íṣḻiďe">
                <a:extLst>
                  <a:ext uri="{FF2B5EF4-FFF2-40B4-BE49-F238E27FC236}">
                    <a16:creationId xmlns:a16="http://schemas.microsoft.com/office/drawing/2014/main" id="{BB2AF413-5937-4D0D-B3DB-1B1A4E8B5451}"/>
                  </a:ext>
                </a:extLst>
              </p:cNvPr>
              <p:cNvSpPr/>
              <p:nvPr/>
            </p:nvSpPr>
            <p:spPr bwMode="auto">
              <a:xfrm>
                <a:off x="5307050" y="5310232"/>
                <a:ext cx="89031" cy="128067"/>
              </a:xfrm>
              <a:custGeom>
                <a:avLst/>
                <a:gdLst>
                  <a:gd name="T0" fmla="*/ 0 w 55"/>
                  <a:gd name="T1" fmla="*/ 79 h 79"/>
                  <a:gd name="T2" fmla="*/ 54 w 55"/>
                  <a:gd name="T3" fmla="*/ 41 h 79"/>
                  <a:gd name="T4" fmla="*/ 29 w 55"/>
                  <a:gd name="T5" fmla="*/ 0 h 79"/>
                  <a:gd name="T6" fmla="*/ 0 w 55"/>
                  <a:gd name="T7" fmla="*/ 79 h 79"/>
                </a:gdLst>
                <a:ahLst/>
                <a:cxnLst>
                  <a:cxn ang="0">
                    <a:pos x="T0" y="T1"/>
                  </a:cxn>
                  <a:cxn ang="0">
                    <a:pos x="T2" y="T3"/>
                  </a:cxn>
                  <a:cxn ang="0">
                    <a:pos x="T4" y="T5"/>
                  </a:cxn>
                  <a:cxn ang="0">
                    <a:pos x="T6" y="T7"/>
                  </a:cxn>
                </a:cxnLst>
                <a:rect l="0" t="0" r="r" b="b"/>
                <a:pathLst>
                  <a:path w="55" h="79">
                    <a:moveTo>
                      <a:pt x="0" y="79"/>
                    </a:moveTo>
                    <a:cubicBezTo>
                      <a:pt x="8" y="78"/>
                      <a:pt x="55" y="69"/>
                      <a:pt x="54" y="41"/>
                    </a:cubicBezTo>
                    <a:cubicBezTo>
                      <a:pt x="54" y="28"/>
                      <a:pt x="43" y="14"/>
                      <a:pt x="29" y="0"/>
                    </a:cubicBezTo>
                    <a:cubicBezTo>
                      <a:pt x="36" y="33"/>
                      <a:pt x="15" y="62"/>
                      <a:pt x="0" y="7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3" name="íŝlíḑê">
                <a:extLst>
                  <a:ext uri="{FF2B5EF4-FFF2-40B4-BE49-F238E27FC236}">
                    <a16:creationId xmlns:a16="http://schemas.microsoft.com/office/drawing/2014/main" id="{7EFD3D46-C717-4E40-8425-FB7779EE56E3}"/>
                  </a:ext>
                </a:extLst>
              </p:cNvPr>
              <p:cNvSpPr/>
              <p:nvPr/>
            </p:nvSpPr>
            <p:spPr bwMode="auto">
              <a:xfrm>
                <a:off x="5004345" y="5695804"/>
                <a:ext cx="61636" cy="165050"/>
              </a:xfrm>
              <a:custGeom>
                <a:avLst/>
                <a:gdLst>
                  <a:gd name="T0" fmla="*/ 12 w 38"/>
                  <a:gd name="T1" fmla="*/ 102 h 102"/>
                  <a:gd name="T2" fmla="*/ 17 w 38"/>
                  <a:gd name="T3" fmla="*/ 97 h 102"/>
                  <a:gd name="T4" fmla="*/ 38 w 38"/>
                  <a:gd name="T5" fmla="*/ 6 h 102"/>
                  <a:gd name="T6" fmla="*/ 4 w 38"/>
                  <a:gd name="T7" fmla="*/ 50 h 102"/>
                  <a:gd name="T8" fmla="*/ 12 w 38"/>
                  <a:gd name="T9" fmla="*/ 102 h 102"/>
                </a:gdLst>
                <a:ahLst/>
                <a:cxnLst>
                  <a:cxn ang="0">
                    <a:pos x="T0" y="T1"/>
                  </a:cxn>
                  <a:cxn ang="0">
                    <a:pos x="T2" y="T3"/>
                  </a:cxn>
                  <a:cxn ang="0">
                    <a:pos x="T4" y="T5"/>
                  </a:cxn>
                  <a:cxn ang="0">
                    <a:pos x="T6" y="T7"/>
                  </a:cxn>
                  <a:cxn ang="0">
                    <a:pos x="T8" y="T9"/>
                  </a:cxn>
                </a:cxnLst>
                <a:rect l="0" t="0" r="r" b="b"/>
                <a:pathLst>
                  <a:path w="38" h="102">
                    <a:moveTo>
                      <a:pt x="12" y="102"/>
                    </a:moveTo>
                    <a:cubicBezTo>
                      <a:pt x="14" y="101"/>
                      <a:pt x="15" y="99"/>
                      <a:pt x="17" y="97"/>
                    </a:cubicBezTo>
                    <a:cubicBezTo>
                      <a:pt x="30" y="77"/>
                      <a:pt x="36" y="33"/>
                      <a:pt x="38" y="6"/>
                    </a:cubicBezTo>
                    <a:cubicBezTo>
                      <a:pt x="9" y="0"/>
                      <a:pt x="8" y="41"/>
                      <a:pt x="4" y="50"/>
                    </a:cubicBezTo>
                    <a:cubicBezTo>
                      <a:pt x="0" y="58"/>
                      <a:pt x="7" y="85"/>
                      <a:pt x="12" y="102"/>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4" name="íšļíḍê">
                <a:extLst>
                  <a:ext uri="{FF2B5EF4-FFF2-40B4-BE49-F238E27FC236}">
                    <a16:creationId xmlns:a16="http://schemas.microsoft.com/office/drawing/2014/main" id="{D77B24F7-2449-4F3F-AA39-34CE8DD630F5}"/>
                  </a:ext>
                </a:extLst>
              </p:cNvPr>
              <p:cNvSpPr/>
              <p:nvPr/>
            </p:nvSpPr>
            <p:spPr bwMode="auto">
              <a:xfrm>
                <a:off x="4841350" y="5831405"/>
                <a:ext cx="89031" cy="154092"/>
              </a:xfrm>
              <a:custGeom>
                <a:avLst/>
                <a:gdLst>
                  <a:gd name="T0" fmla="*/ 3 w 55"/>
                  <a:gd name="T1" fmla="*/ 95 h 95"/>
                  <a:gd name="T2" fmla="*/ 9 w 55"/>
                  <a:gd name="T3" fmla="*/ 93 h 95"/>
                  <a:gd name="T4" fmla="*/ 55 w 55"/>
                  <a:gd name="T5" fmla="*/ 21 h 95"/>
                  <a:gd name="T6" fmla="*/ 42 w 55"/>
                  <a:gd name="T7" fmla="*/ 8 h 95"/>
                  <a:gd name="T8" fmla="*/ 8 w 55"/>
                  <a:gd name="T9" fmla="*/ 47 h 95"/>
                  <a:gd name="T10" fmla="*/ 3 w 55"/>
                  <a:gd name="T11" fmla="*/ 95 h 95"/>
                </a:gdLst>
                <a:ahLst/>
                <a:cxnLst>
                  <a:cxn ang="0">
                    <a:pos x="T0" y="T1"/>
                  </a:cxn>
                  <a:cxn ang="0">
                    <a:pos x="T2" y="T3"/>
                  </a:cxn>
                  <a:cxn ang="0">
                    <a:pos x="T4" y="T5"/>
                  </a:cxn>
                  <a:cxn ang="0">
                    <a:pos x="T6" y="T7"/>
                  </a:cxn>
                  <a:cxn ang="0">
                    <a:pos x="T8" y="T9"/>
                  </a:cxn>
                  <a:cxn ang="0">
                    <a:pos x="T10" y="T11"/>
                  </a:cxn>
                </a:cxnLst>
                <a:rect l="0" t="0" r="r" b="b"/>
                <a:pathLst>
                  <a:path w="55" h="95">
                    <a:moveTo>
                      <a:pt x="3" y="95"/>
                    </a:moveTo>
                    <a:cubicBezTo>
                      <a:pt x="5" y="95"/>
                      <a:pt x="7" y="94"/>
                      <a:pt x="9" y="93"/>
                    </a:cubicBezTo>
                    <a:cubicBezTo>
                      <a:pt x="38" y="77"/>
                      <a:pt x="52" y="34"/>
                      <a:pt x="55" y="21"/>
                    </a:cubicBezTo>
                    <a:cubicBezTo>
                      <a:pt x="52" y="17"/>
                      <a:pt x="47" y="13"/>
                      <a:pt x="42" y="8"/>
                    </a:cubicBezTo>
                    <a:cubicBezTo>
                      <a:pt x="33" y="0"/>
                      <a:pt x="15" y="37"/>
                      <a:pt x="8" y="47"/>
                    </a:cubicBezTo>
                    <a:cubicBezTo>
                      <a:pt x="3" y="55"/>
                      <a:pt x="0" y="78"/>
                      <a:pt x="3" y="95"/>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5" name="i$ḷíḓè">
                <a:extLst>
                  <a:ext uri="{FF2B5EF4-FFF2-40B4-BE49-F238E27FC236}">
                    <a16:creationId xmlns:a16="http://schemas.microsoft.com/office/drawing/2014/main" id="{62E34DD5-BCAC-432A-8B59-4CE6E7C2E906}"/>
                  </a:ext>
                </a:extLst>
              </p:cNvPr>
              <p:cNvSpPr/>
              <p:nvPr/>
            </p:nvSpPr>
            <p:spPr bwMode="auto">
              <a:xfrm>
                <a:off x="3595601" y="5038345"/>
                <a:ext cx="1579272" cy="1816916"/>
              </a:xfrm>
              <a:custGeom>
                <a:avLst/>
                <a:gdLst>
                  <a:gd name="T0" fmla="*/ 222 w 975"/>
                  <a:gd name="T1" fmla="*/ 1122 h 1122"/>
                  <a:gd name="T2" fmla="*/ 336 w 975"/>
                  <a:gd name="T3" fmla="*/ 994 h 1122"/>
                  <a:gd name="T4" fmla="*/ 610 w 975"/>
                  <a:gd name="T5" fmla="*/ 658 h 1122"/>
                  <a:gd name="T6" fmla="*/ 795 w 975"/>
                  <a:gd name="T7" fmla="*/ 420 h 1122"/>
                  <a:gd name="T8" fmla="*/ 843 w 975"/>
                  <a:gd name="T9" fmla="*/ 342 h 1122"/>
                  <a:gd name="T10" fmla="*/ 739 w 975"/>
                  <a:gd name="T11" fmla="*/ 347 h 1122"/>
                  <a:gd name="T12" fmla="*/ 573 w 975"/>
                  <a:gd name="T13" fmla="*/ 418 h 1122"/>
                  <a:gd name="T14" fmla="*/ 506 w 975"/>
                  <a:gd name="T15" fmla="*/ 386 h 1122"/>
                  <a:gd name="T16" fmla="*/ 510 w 975"/>
                  <a:gd name="T17" fmla="*/ 318 h 1122"/>
                  <a:gd name="T18" fmla="*/ 449 w 975"/>
                  <a:gd name="T19" fmla="*/ 191 h 1122"/>
                  <a:gd name="T20" fmla="*/ 541 w 975"/>
                  <a:gd name="T21" fmla="*/ 214 h 1122"/>
                  <a:gd name="T22" fmla="*/ 553 w 975"/>
                  <a:gd name="T23" fmla="*/ 122 h 1122"/>
                  <a:gd name="T24" fmla="*/ 664 w 975"/>
                  <a:gd name="T25" fmla="*/ 126 h 1122"/>
                  <a:gd name="T26" fmla="*/ 763 w 975"/>
                  <a:gd name="T27" fmla="*/ 58 h 1122"/>
                  <a:gd name="T28" fmla="*/ 830 w 975"/>
                  <a:gd name="T29" fmla="*/ 99 h 1122"/>
                  <a:gd name="T30" fmla="*/ 896 w 975"/>
                  <a:gd name="T31" fmla="*/ 96 h 1122"/>
                  <a:gd name="T32" fmla="*/ 953 w 975"/>
                  <a:gd name="T33" fmla="*/ 111 h 1122"/>
                  <a:gd name="T34" fmla="*/ 855 w 975"/>
                  <a:gd name="T35" fmla="*/ 48 h 1122"/>
                  <a:gd name="T36" fmla="*/ 656 w 975"/>
                  <a:gd name="T37" fmla="*/ 33 h 1122"/>
                  <a:gd name="T38" fmla="*/ 361 w 975"/>
                  <a:gd name="T39" fmla="*/ 156 h 1122"/>
                  <a:gd name="T40" fmla="*/ 316 w 975"/>
                  <a:gd name="T41" fmla="*/ 411 h 1122"/>
                  <a:gd name="T42" fmla="*/ 244 w 975"/>
                  <a:gd name="T43" fmla="*/ 662 h 1122"/>
                  <a:gd name="T44" fmla="*/ 0 w 975"/>
                  <a:gd name="T45" fmla="*/ 1075 h 1122"/>
                  <a:gd name="T46" fmla="*/ 15 w 975"/>
                  <a:gd name="T47" fmla="*/ 1122 h 1122"/>
                  <a:gd name="T48" fmla="*/ 222 w 975"/>
                  <a:gd name="T49"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5" h="1122">
                    <a:moveTo>
                      <a:pt x="222" y="1122"/>
                    </a:moveTo>
                    <a:cubicBezTo>
                      <a:pt x="266" y="1077"/>
                      <a:pt x="303" y="1035"/>
                      <a:pt x="336" y="994"/>
                    </a:cubicBezTo>
                    <a:cubicBezTo>
                      <a:pt x="403" y="911"/>
                      <a:pt x="544" y="788"/>
                      <a:pt x="610" y="658"/>
                    </a:cubicBezTo>
                    <a:cubicBezTo>
                      <a:pt x="676" y="528"/>
                      <a:pt x="714" y="471"/>
                      <a:pt x="795" y="420"/>
                    </a:cubicBezTo>
                    <a:cubicBezTo>
                      <a:pt x="876" y="369"/>
                      <a:pt x="863" y="364"/>
                      <a:pt x="843" y="342"/>
                    </a:cubicBezTo>
                    <a:cubicBezTo>
                      <a:pt x="823" y="319"/>
                      <a:pt x="795" y="296"/>
                      <a:pt x="739" y="347"/>
                    </a:cubicBezTo>
                    <a:cubicBezTo>
                      <a:pt x="682" y="398"/>
                      <a:pt x="599" y="445"/>
                      <a:pt x="573" y="418"/>
                    </a:cubicBezTo>
                    <a:cubicBezTo>
                      <a:pt x="546" y="392"/>
                      <a:pt x="550" y="385"/>
                      <a:pt x="506" y="386"/>
                    </a:cubicBezTo>
                    <a:cubicBezTo>
                      <a:pt x="461" y="386"/>
                      <a:pt x="534" y="345"/>
                      <a:pt x="510" y="318"/>
                    </a:cubicBezTo>
                    <a:cubicBezTo>
                      <a:pt x="486" y="290"/>
                      <a:pt x="394" y="175"/>
                      <a:pt x="449" y="191"/>
                    </a:cubicBezTo>
                    <a:cubicBezTo>
                      <a:pt x="503" y="208"/>
                      <a:pt x="517" y="238"/>
                      <a:pt x="541" y="214"/>
                    </a:cubicBezTo>
                    <a:cubicBezTo>
                      <a:pt x="566" y="191"/>
                      <a:pt x="505" y="109"/>
                      <a:pt x="553" y="122"/>
                    </a:cubicBezTo>
                    <a:cubicBezTo>
                      <a:pt x="601" y="134"/>
                      <a:pt x="609" y="143"/>
                      <a:pt x="664" y="126"/>
                    </a:cubicBezTo>
                    <a:cubicBezTo>
                      <a:pt x="718" y="109"/>
                      <a:pt x="741" y="39"/>
                      <a:pt x="763" y="58"/>
                    </a:cubicBezTo>
                    <a:cubicBezTo>
                      <a:pt x="785" y="77"/>
                      <a:pt x="797" y="80"/>
                      <a:pt x="830" y="99"/>
                    </a:cubicBezTo>
                    <a:cubicBezTo>
                      <a:pt x="863" y="118"/>
                      <a:pt x="875" y="101"/>
                      <a:pt x="896" y="96"/>
                    </a:cubicBezTo>
                    <a:cubicBezTo>
                      <a:pt x="917" y="90"/>
                      <a:pt x="931" y="123"/>
                      <a:pt x="953" y="111"/>
                    </a:cubicBezTo>
                    <a:cubicBezTo>
                      <a:pt x="975" y="100"/>
                      <a:pt x="889" y="70"/>
                      <a:pt x="855" y="48"/>
                    </a:cubicBezTo>
                    <a:cubicBezTo>
                      <a:pt x="822" y="26"/>
                      <a:pt x="773" y="0"/>
                      <a:pt x="656" y="33"/>
                    </a:cubicBezTo>
                    <a:cubicBezTo>
                      <a:pt x="539" y="67"/>
                      <a:pt x="356" y="104"/>
                      <a:pt x="361" y="156"/>
                    </a:cubicBezTo>
                    <a:cubicBezTo>
                      <a:pt x="366" y="207"/>
                      <a:pt x="346" y="322"/>
                      <a:pt x="316" y="411"/>
                    </a:cubicBezTo>
                    <a:cubicBezTo>
                      <a:pt x="287" y="499"/>
                      <a:pt x="265" y="619"/>
                      <a:pt x="244" y="662"/>
                    </a:cubicBezTo>
                    <a:cubicBezTo>
                      <a:pt x="222" y="706"/>
                      <a:pt x="115" y="887"/>
                      <a:pt x="0" y="1075"/>
                    </a:cubicBezTo>
                    <a:cubicBezTo>
                      <a:pt x="15" y="1122"/>
                      <a:pt x="15" y="1122"/>
                      <a:pt x="15" y="1122"/>
                    </a:cubicBezTo>
                    <a:lnTo>
                      <a:pt x="222" y="1122"/>
                    </a:ln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6" name="ï$1íďè">
                <a:extLst>
                  <a:ext uri="{FF2B5EF4-FFF2-40B4-BE49-F238E27FC236}">
                    <a16:creationId xmlns:a16="http://schemas.microsoft.com/office/drawing/2014/main" id="{6FC4B314-00EF-4726-B438-2C1B6E96B1E1}"/>
                  </a:ext>
                </a:extLst>
              </p:cNvPr>
              <p:cNvSpPr/>
              <p:nvPr/>
            </p:nvSpPr>
            <p:spPr bwMode="auto">
              <a:xfrm>
                <a:off x="4859156" y="5183535"/>
                <a:ext cx="556786" cy="388997"/>
              </a:xfrm>
              <a:custGeom>
                <a:avLst/>
                <a:gdLst>
                  <a:gd name="T0" fmla="*/ 0 w 344"/>
                  <a:gd name="T1" fmla="*/ 183 h 240"/>
                  <a:gd name="T2" fmla="*/ 291 w 344"/>
                  <a:gd name="T3" fmla="*/ 51 h 240"/>
                  <a:gd name="T4" fmla="*/ 199 w 344"/>
                  <a:gd name="T5" fmla="*/ 240 h 240"/>
                  <a:gd name="T6" fmla="*/ 175 w 344"/>
                  <a:gd name="T7" fmla="*/ 221 h 240"/>
                  <a:gd name="T8" fmla="*/ 0 w 344"/>
                  <a:gd name="T9" fmla="*/ 183 h 240"/>
                </a:gdLst>
                <a:ahLst/>
                <a:cxnLst>
                  <a:cxn ang="0">
                    <a:pos x="T0" y="T1"/>
                  </a:cxn>
                  <a:cxn ang="0">
                    <a:pos x="T2" y="T3"/>
                  </a:cxn>
                  <a:cxn ang="0">
                    <a:pos x="T4" y="T5"/>
                  </a:cxn>
                  <a:cxn ang="0">
                    <a:pos x="T6" y="T7"/>
                  </a:cxn>
                  <a:cxn ang="0">
                    <a:pos x="T8" y="T9"/>
                  </a:cxn>
                </a:cxnLst>
                <a:rect l="0" t="0" r="r" b="b"/>
                <a:pathLst>
                  <a:path w="344" h="240">
                    <a:moveTo>
                      <a:pt x="0" y="183"/>
                    </a:moveTo>
                    <a:cubicBezTo>
                      <a:pt x="87" y="110"/>
                      <a:pt x="238" y="0"/>
                      <a:pt x="291" y="51"/>
                    </a:cubicBezTo>
                    <a:cubicBezTo>
                      <a:pt x="344" y="102"/>
                      <a:pt x="260" y="182"/>
                      <a:pt x="199" y="240"/>
                    </a:cubicBezTo>
                    <a:cubicBezTo>
                      <a:pt x="192" y="233"/>
                      <a:pt x="183" y="225"/>
                      <a:pt x="175" y="221"/>
                    </a:cubicBezTo>
                    <a:cubicBezTo>
                      <a:pt x="126" y="194"/>
                      <a:pt x="67" y="163"/>
                      <a:pt x="0" y="183"/>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7" name="ïṩļïḍè">
                <a:extLst>
                  <a:ext uri="{FF2B5EF4-FFF2-40B4-BE49-F238E27FC236}">
                    <a16:creationId xmlns:a16="http://schemas.microsoft.com/office/drawing/2014/main" id="{F58E2454-B12E-4D2A-AE3D-51F60AB8D558}"/>
                  </a:ext>
                </a:extLst>
              </p:cNvPr>
              <p:cNvSpPr/>
              <p:nvPr/>
            </p:nvSpPr>
            <p:spPr bwMode="auto">
              <a:xfrm>
                <a:off x="5114606" y="5222571"/>
                <a:ext cx="263669" cy="25408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8" name="íṧḻïḍe">
                <a:extLst>
                  <a:ext uri="{FF2B5EF4-FFF2-40B4-BE49-F238E27FC236}">
                    <a16:creationId xmlns:a16="http://schemas.microsoft.com/office/drawing/2014/main" id="{2C2130FE-252B-4682-AC88-5894CEB9DE83}"/>
                  </a:ext>
                </a:extLst>
              </p:cNvPr>
              <p:cNvSpPr/>
              <p:nvPr/>
            </p:nvSpPr>
            <p:spPr bwMode="auto">
              <a:xfrm>
                <a:off x="4946133" y="5433506"/>
                <a:ext cx="165050" cy="193814"/>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69" name="iSľide">
                <a:extLst>
                  <a:ext uri="{FF2B5EF4-FFF2-40B4-BE49-F238E27FC236}">
                    <a16:creationId xmlns:a16="http://schemas.microsoft.com/office/drawing/2014/main" id="{780B17FA-5C81-43F6-B56F-75659654CC5B}"/>
                  </a:ext>
                </a:extLst>
              </p:cNvPr>
              <p:cNvSpPr/>
              <p:nvPr/>
            </p:nvSpPr>
            <p:spPr bwMode="auto">
              <a:xfrm>
                <a:off x="3809961" y="6229990"/>
                <a:ext cx="508161" cy="487616"/>
              </a:xfrm>
              <a:custGeom>
                <a:avLst/>
                <a:gdLst>
                  <a:gd name="T0" fmla="*/ 314 w 314"/>
                  <a:gd name="T1" fmla="*/ 136 h 301"/>
                  <a:gd name="T2" fmla="*/ 51 w 314"/>
                  <a:gd name="T3" fmla="*/ 27 h 301"/>
                  <a:gd name="T4" fmla="*/ 10 w 314"/>
                  <a:gd name="T5" fmla="*/ 105 h 301"/>
                  <a:gd name="T6" fmla="*/ 314 w 314"/>
                  <a:gd name="T7" fmla="*/ 136 h 301"/>
                </a:gdLst>
                <a:ahLst/>
                <a:cxnLst>
                  <a:cxn ang="0">
                    <a:pos x="T0" y="T1"/>
                  </a:cxn>
                  <a:cxn ang="0">
                    <a:pos x="T2" y="T3"/>
                  </a:cxn>
                  <a:cxn ang="0">
                    <a:pos x="T4" y="T5"/>
                  </a:cxn>
                  <a:cxn ang="0">
                    <a:pos x="T6" y="T7"/>
                  </a:cxn>
                </a:cxnLst>
                <a:rect l="0" t="0" r="r" b="b"/>
                <a:pathLst>
                  <a:path w="314" h="301">
                    <a:moveTo>
                      <a:pt x="314" y="136"/>
                    </a:moveTo>
                    <a:cubicBezTo>
                      <a:pt x="271" y="182"/>
                      <a:pt x="36" y="51"/>
                      <a:pt x="51" y="27"/>
                    </a:cubicBezTo>
                    <a:cubicBezTo>
                      <a:pt x="67" y="0"/>
                      <a:pt x="0" y="22"/>
                      <a:pt x="10" y="105"/>
                    </a:cubicBezTo>
                    <a:cubicBezTo>
                      <a:pt x="19" y="188"/>
                      <a:pt x="274" y="301"/>
                      <a:pt x="314" y="136"/>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0" name="îsḷiḋé">
                <a:extLst>
                  <a:ext uri="{FF2B5EF4-FFF2-40B4-BE49-F238E27FC236}">
                    <a16:creationId xmlns:a16="http://schemas.microsoft.com/office/drawing/2014/main" id="{D70AC7D4-F7B5-488E-8AE4-3F9EF2627BFE}"/>
                  </a:ext>
                </a:extLst>
              </p:cNvPr>
              <p:cNvSpPr/>
              <p:nvPr/>
            </p:nvSpPr>
            <p:spPr bwMode="auto">
              <a:xfrm>
                <a:off x="3588068" y="6238208"/>
                <a:ext cx="758818" cy="538980"/>
              </a:xfrm>
              <a:custGeom>
                <a:avLst/>
                <a:gdLst>
                  <a:gd name="T0" fmla="*/ 448 w 469"/>
                  <a:gd name="T1" fmla="*/ 263 h 333"/>
                  <a:gd name="T2" fmla="*/ 469 w 469"/>
                  <a:gd name="T3" fmla="*/ 215 h 333"/>
                  <a:gd name="T4" fmla="*/ 27 w 469"/>
                  <a:gd name="T5" fmla="*/ 0 h 333"/>
                  <a:gd name="T6" fmla="*/ 21 w 469"/>
                  <a:gd name="T7" fmla="*/ 88 h 333"/>
                  <a:gd name="T8" fmla="*/ 448 w 469"/>
                  <a:gd name="T9" fmla="*/ 263 h 333"/>
                </a:gdLst>
                <a:ahLst/>
                <a:cxnLst>
                  <a:cxn ang="0">
                    <a:pos x="T0" y="T1"/>
                  </a:cxn>
                  <a:cxn ang="0">
                    <a:pos x="T2" y="T3"/>
                  </a:cxn>
                  <a:cxn ang="0">
                    <a:pos x="T4" y="T5"/>
                  </a:cxn>
                  <a:cxn ang="0">
                    <a:pos x="T6" y="T7"/>
                  </a:cxn>
                  <a:cxn ang="0">
                    <a:pos x="T8" y="T9"/>
                  </a:cxn>
                </a:cxnLst>
                <a:rect l="0" t="0" r="r" b="b"/>
                <a:pathLst>
                  <a:path w="469" h="333">
                    <a:moveTo>
                      <a:pt x="448" y="263"/>
                    </a:moveTo>
                    <a:cubicBezTo>
                      <a:pt x="463" y="257"/>
                      <a:pt x="469" y="215"/>
                      <a:pt x="469" y="215"/>
                    </a:cubicBezTo>
                    <a:cubicBezTo>
                      <a:pt x="423" y="171"/>
                      <a:pt x="149" y="36"/>
                      <a:pt x="27" y="0"/>
                    </a:cubicBezTo>
                    <a:cubicBezTo>
                      <a:pt x="27" y="0"/>
                      <a:pt x="0" y="31"/>
                      <a:pt x="21" y="88"/>
                    </a:cubicBezTo>
                    <a:cubicBezTo>
                      <a:pt x="42" y="145"/>
                      <a:pt x="358" y="333"/>
                      <a:pt x="448" y="263"/>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1" name="íSḷídé">
                <a:extLst>
                  <a:ext uri="{FF2B5EF4-FFF2-40B4-BE49-F238E27FC236}">
                    <a16:creationId xmlns:a16="http://schemas.microsoft.com/office/drawing/2014/main" id="{FE29B432-C3C6-4F91-B990-6F72293D8155}"/>
                  </a:ext>
                </a:extLst>
              </p:cNvPr>
              <p:cNvSpPr/>
              <p:nvPr/>
            </p:nvSpPr>
            <p:spPr bwMode="auto">
              <a:xfrm>
                <a:off x="3505201" y="6262178"/>
                <a:ext cx="856752" cy="593083"/>
              </a:xfrm>
              <a:custGeom>
                <a:avLst/>
                <a:gdLst>
                  <a:gd name="T0" fmla="*/ 466 w 529"/>
                  <a:gd name="T1" fmla="*/ 366 h 366"/>
                  <a:gd name="T2" fmla="*/ 516 w 529"/>
                  <a:gd name="T3" fmla="*/ 252 h 366"/>
                  <a:gd name="T4" fmla="*/ 411 w 529"/>
                  <a:gd name="T5" fmla="*/ 164 h 366"/>
                  <a:gd name="T6" fmla="*/ 64 w 529"/>
                  <a:gd name="T7" fmla="*/ 0 h 366"/>
                  <a:gd name="T8" fmla="*/ 0 w 529"/>
                  <a:gd name="T9" fmla="*/ 114 h 366"/>
                  <a:gd name="T10" fmla="*/ 0 w 529"/>
                  <a:gd name="T11" fmla="*/ 366 h 366"/>
                  <a:gd name="T12" fmla="*/ 466 w 529"/>
                  <a:gd name="T13" fmla="*/ 366 h 366"/>
                </a:gdLst>
                <a:ahLst/>
                <a:cxnLst>
                  <a:cxn ang="0">
                    <a:pos x="T0" y="T1"/>
                  </a:cxn>
                  <a:cxn ang="0">
                    <a:pos x="T2" y="T3"/>
                  </a:cxn>
                  <a:cxn ang="0">
                    <a:pos x="T4" y="T5"/>
                  </a:cxn>
                  <a:cxn ang="0">
                    <a:pos x="T6" y="T7"/>
                  </a:cxn>
                  <a:cxn ang="0">
                    <a:pos x="T8" y="T9"/>
                  </a:cxn>
                  <a:cxn ang="0">
                    <a:pos x="T10" y="T11"/>
                  </a:cxn>
                  <a:cxn ang="0">
                    <a:pos x="T12" y="T13"/>
                  </a:cxn>
                </a:cxnLst>
                <a:rect l="0" t="0" r="r" b="b"/>
                <a:pathLst>
                  <a:path w="529" h="366">
                    <a:moveTo>
                      <a:pt x="466" y="366"/>
                    </a:moveTo>
                    <a:cubicBezTo>
                      <a:pt x="491" y="313"/>
                      <a:pt x="508" y="266"/>
                      <a:pt x="516" y="252"/>
                    </a:cubicBezTo>
                    <a:cubicBezTo>
                      <a:pt x="529" y="227"/>
                      <a:pt x="485" y="207"/>
                      <a:pt x="411" y="164"/>
                    </a:cubicBezTo>
                    <a:cubicBezTo>
                      <a:pt x="336" y="122"/>
                      <a:pt x="91" y="7"/>
                      <a:pt x="64" y="0"/>
                    </a:cubicBezTo>
                    <a:cubicBezTo>
                      <a:pt x="54" y="18"/>
                      <a:pt x="30" y="61"/>
                      <a:pt x="0" y="114"/>
                    </a:cubicBezTo>
                    <a:cubicBezTo>
                      <a:pt x="0" y="366"/>
                      <a:pt x="0" y="366"/>
                      <a:pt x="0" y="366"/>
                    </a:cubicBezTo>
                    <a:lnTo>
                      <a:pt x="466" y="36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2" name="isḷïḍe">
                <a:extLst>
                  <a:ext uri="{FF2B5EF4-FFF2-40B4-BE49-F238E27FC236}">
                    <a16:creationId xmlns:a16="http://schemas.microsoft.com/office/drawing/2014/main" id="{8C531AE2-86FA-4E27-BFB4-74F441518018}"/>
                  </a:ext>
                </a:extLst>
              </p:cNvPr>
              <p:cNvSpPr/>
              <p:nvPr/>
            </p:nvSpPr>
            <p:spPr bwMode="auto">
              <a:xfrm>
                <a:off x="3505201" y="6292996"/>
                <a:ext cx="830727" cy="562264"/>
              </a:xfrm>
              <a:custGeom>
                <a:avLst/>
                <a:gdLst>
                  <a:gd name="T0" fmla="*/ 451 w 513"/>
                  <a:gd name="T1" fmla="*/ 347 h 347"/>
                  <a:gd name="T2" fmla="*/ 500 w 513"/>
                  <a:gd name="T3" fmla="*/ 238 h 347"/>
                  <a:gd name="T4" fmla="*/ 401 w 513"/>
                  <a:gd name="T5" fmla="*/ 155 h 347"/>
                  <a:gd name="T6" fmla="*/ 73 w 513"/>
                  <a:gd name="T7" fmla="*/ 0 h 347"/>
                  <a:gd name="T8" fmla="*/ 0 w 513"/>
                  <a:gd name="T9" fmla="*/ 131 h 347"/>
                  <a:gd name="T10" fmla="*/ 0 w 513"/>
                  <a:gd name="T11" fmla="*/ 347 h 347"/>
                  <a:gd name="T12" fmla="*/ 451 w 513"/>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13" h="347">
                    <a:moveTo>
                      <a:pt x="451" y="347"/>
                    </a:moveTo>
                    <a:cubicBezTo>
                      <a:pt x="471" y="305"/>
                      <a:pt x="492" y="254"/>
                      <a:pt x="500" y="238"/>
                    </a:cubicBezTo>
                    <a:cubicBezTo>
                      <a:pt x="513" y="215"/>
                      <a:pt x="472" y="195"/>
                      <a:pt x="401" y="155"/>
                    </a:cubicBezTo>
                    <a:cubicBezTo>
                      <a:pt x="330" y="115"/>
                      <a:pt x="98" y="7"/>
                      <a:pt x="73" y="0"/>
                    </a:cubicBezTo>
                    <a:cubicBezTo>
                      <a:pt x="69" y="11"/>
                      <a:pt x="38" y="66"/>
                      <a:pt x="0" y="131"/>
                    </a:cubicBezTo>
                    <a:cubicBezTo>
                      <a:pt x="0" y="347"/>
                      <a:pt x="0" y="347"/>
                      <a:pt x="0" y="347"/>
                    </a:cubicBezTo>
                    <a:lnTo>
                      <a:pt x="451" y="347"/>
                    </a:lnTo>
                    <a:close/>
                  </a:path>
                </a:pathLst>
              </a:custGeom>
              <a:solidFill>
                <a:srgbClr val="0F3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3" name="iṥľiďé">
                <a:extLst>
                  <a:ext uri="{FF2B5EF4-FFF2-40B4-BE49-F238E27FC236}">
                    <a16:creationId xmlns:a16="http://schemas.microsoft.com/office/drawing/2014/main" id="{0C5EC97F-5ACF-4104-8522-0F63EB3D20DF}"/>
                  </a:ext>
                </a:extLst>
              </p:cNvPr>
              <p:cNvSpPr/>
              <p:nvPr/>
            </p:nvSpPr>
            <p:spPr bwMode="auto">
              <a:xfrm>
                <a:off x="3644227" y="6447088"/>
                <a:ext cx="210935" cy="408173"/>
              </a:xfrm>
              <a:custGeom>
                <a:avLst/>
                <a:gdLst>
                  <a:gd name="T0" fmla="*/ 130 w 130"/>
                  <a:gd name="T1" fmla="*/ 0 h 252"/>
                  <a:gd name="T2" fmla="*/ 7 w 130"/>
                  <a:gd name="T3" fmla="*/ 252 h 252"/>
                  <a:gd name="T4" fmla="*/ 0 w 130"/>
                  <a:gd name="T5" fmla="*/ 252 h 252"/>
                  <a:gd name="T6" fmla="*/ 130 w 130"/>
                  <a:gd name="T7" fmla="*/ 0 h 252"/>
                </a:gdLst>
                <a:ahLst/>
                <a:cxnLst>
                  <a:cxn ang="0">
                    <a:pos x="T0" y="T1"/>
                  </a:cxn>
                  <a:cxn ang="0">
                    <a:pos x="T2" y="T3"/>
                  </a:cxn>
                  <a:cxn ang="0">
                    <a:pos x="T4" y="T5"/>
                  </a:cxn>
                  <a:cxn ang="0">
                    <a:pos x="T6" y="T7"/>
                  </a:cxn>
                </a:cxnLst>
                <a:rect l="0" t="0" r="r" b="b"/>
                <a:pathLst>
                  <a:path w="130" h="252">
                    <a:moveTo>
                      <a:pt x="130" y="0"/>
                    </a:moveTo>
                    <a:cubicBezTo>
                      <a:pt x="95" y="87"/>
                      <a:pt x="46" y="182"/>
                      <a:pt x="7" y="252"/>
                    </a:cubicBezTo>
                    <a:cubicBezTo>
                      <a:pt x="0" y="252"/>
                      <a:pt x="0" y="252"/>
                      <a:pt x="0" y="252"/>
                    </a:cubicBezTo>
                    <a:cubicBezTo>
                      <a:pt x="31" y="180"/>
                      <a:pt x="83" y="84"/>
                      <a:pt x="13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4" name="ïśḷîḍê">
                <a:extLst>
                  <a:ext uri="{FF2B5EF4-FFF2-40B4-BE49-F238E27FC236}">
                    <a16:creationId xmlns:a16="http://schemas.microsoft.com/office/drawing/2014/main" id="{AED50FA0-D757-4502-A8DC-08E76AD14CCE}"/>
                  </a:ext>
                </a:extLst>
              </p:cNvPr>
              <p:cNvSpPr/>
              <p:nvPr/>
            </p:nvSpPr>
            <p:spPr bwMode="auto">
              <a:xfrm>
                <a:off x="3751063" y="6652545"/>
                <a:ext cx="136286" cy="119849"/>
              </a:xfrm>
              <a:custGeom>
                <a:avLst/>
                <a:gdLst>
                  <a:gd name="T0" fmla="*/ 63 w 84"/>
                  <a:gd name="T1" fmla="*/ 68 h 74"/>
                  <a:gd name="T2" fmla="*/ 73 w 84"/>
                  <a:gd name="T3" fmla="*/ 16 h 74"/>
                  <a:gd name="T4" fmla="*/ 42 w 84"/>
                  <a:gd name="T5" fmla="*/ 0 h 74"/>
                  <a:gd name="T6" fmla="*/ 42 w 84"/>
                  <a:gd name="T7" fmla="*/ 9 h 74"/>
                  <a:gd name="T8" fmla="*/ 66 w 84"/>
                  <a:gd name="T9" fmla="*/ 21 h 74"/>
                  <a:gd name="T10" fmla="*/ 58 w 84"/>
                  <a:gd name="T11" fmla="*/ 61 h 74"/>
                  <a:gd name="T12" fmla="*/ 42 w 84"/>
                  <a:gd name="T13" fmla="*/ 65 h 74"/>
                  <a:gd name="T14" fmla="*/ 42 w 84"/>
                  <a:gd name="T15" fmla="*/ 74 h 74"/>
                  <a:gd name="T16" fmla="*/ 63 w 84"/>
                  <a:gd name="T17" fmla="*/ 68 h 74"/>
                  <a:gd name="T18" fmla="*/ 42 w 84"/>
                  <a:gd name="T19" fmla="*/ 0 h 74"/>
                  <a:gd name="T20" fmla="*/ 22 w 84"/>
                  <a:gd name="T21" fmla="*/ 6 h 74"/>
                  <a:gd name="T22" fmla="*/ 11 w 84"/>
                  <a:gd name="T23" fmla="*/ 58 h 74"/>
                  <a:gd name="T24" fmla="*/ 42 w 84"/>
                  <a:gd name="T25" fmla="*/ 74 h 74"/>
                  <a:gd name="T26" fmla="*/ 42 w 84"/>
                  <a:gd name="T27" fmla="*/ 65 h 74"/>
                  <a:gd name="T28" fmla="*/ 19 w 84"/>
                  <a:gd name="T29" fmla="*/ 53 h 74"/>
                  <a:gd name="T30" fmla="*/ 26 w 84"/>
                  <a:gd name="T31" fmla="*/ 13 h 74"/>
                  <a:gd name="T32" fmla="*/ 42 w 84"/>
                  <a:gd name="T33" fmla="*/ 9 h 74"/>
                  <a:gd name="T34" fmla="*/ 42 w 84"/>
                  <a:gd name="T3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63" y="68"/>
                    </a:moveTo>
                    <a:cubicBezTo>
                      <a:pt x="80" y="56"/>
                      <a:pt x="84" y="33"/>
                      <a:pt x="73" y="16"/>
                    </a:cubicBezTo>
                    <a:cubicBezTo>
                      <a:pt x="66" y="6"/>
                      <a:pt x="54" y="0"/>
                      <a:pt x="42" y="0"/>
                    </a:cubicBezTo>
                    <a:cubicBezTo>
                      <a:pt x="42" y="9"/>
                      <a:pt x="42" y="9"/>
                      <a:pt x="42" y="9"/>
                    </a:cubicBezTo>
                    <a:cubicBezTo>
                      <a:pt x="51" y="9"/>
                      <a:pt x="60" y="13"/>
                      <a:pt x="66" y="21"/>
                    </a:cubicBezTo>
                    <a:cubicBezTo>
                      <a:pt x="74" y="34"/>
                      <a:pt x="71" y="52"/>
                      <a:pt x="58" y="61"/>
                    </a:cubicBezTo>
                    <a:cubicBezTo>
                      <a:pt x="53" y="64"/>
                      <a:pt x="48" y="65"/>
                      <a:pt x="42" y="65"/>
                    </a:cubicBezTo>
                    <a:cubicBezTo>
                      <a:pt x="42" y="74"/>
                      <a:pt x="42" y="74"/>
                      <a:pt x="42" y="74"/>
                    </a:cubicBezTo>
                    <a:cubicBezTo>
                      <a:pt x="49" y="74"/>
                      <a:pt x="56" y="72"/>
                      <a:pt x="63" y="68"/>
                    </a:cubicBezTo>
                    <a:close/>
                    <a:moveTo>
                      <a:pt x="42" y="0"/>
                    </a:moveTo>
                    <a:cubicBezTo>
                      <a:pt x="35" y="0"/>
                      <a:pt x="28" y="2"/>
                      <a:pt x="22" y="6"/>
                    </a:cubicBezTo>
                    <a:cubicBezTo>
                      <a:pt x="5" y="18"/>
                      <a:pt x="0" y="41"/>
                      <a:pt x="11" y="58"/>
                    </a:cubicBezTo>
                    <a:cubicBezTo>
                      <a:pt x="19" y="68"/>
                      <a:pt x="30" y="74"/>
                      <a:pt x="42" y="74"/>
                    </a:cubicBezTo>
                    <a:cubicBezTo>
                      <a:pt x="42" y="65"/>
                      <a:pt x="42" y="65"/>
                      <a:pt x="42" y="65"/>
                    </a:cubicBezTo>
                    <a:cubicBezTo>
                      <a:pt x="33" y="65"/>
                      <a:pt x="24" y="61"/>
                      <a:pt x="19" y="53"/>
                    </a:cubicBezTo>
                    <a:cubicBezTo>
                      <a:pt x="10" y="40"/>
                      <a:pt x="13" y="22"/>
                      <a:pt x="26" y="13"/>
                    </a:cubicBezTo>
                    <a:cubicBezTo>
                      <a:pt x="31" y="10"/>
                      <a:pt x="37" y="9"/>
                      <a:pt x="42" y="9"/>
                    </a:cubicBezTo>
                    <a:lnTo>
                      <a:pt x="42" y="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5" name="iş1ïḓé">
                <a:extLst>
                  <a:ext uri="{FF2B5EF4-FFF2-40B4-BE49-F238E27FC236}">
                    <a16:creationId xmlns:a16="http://schemas.microsoft.com/office/drawing/2014/main" id="{ABDDA1B4-735A-4AB0-B4EE-E839FB0DEAF3}"/>
                  </a:ext>
                </a:extLst>
              </p:cNvPr>
              <p:cNvSpPr/>
              <p:nvPr/>
            </p:nvSpPr>
            <p:spPr bwMode="auto">
              <a:xfrm>
                <a:off x="3816124" y="6714181"/>
                <a:ext cx="27395" cy="26024"/>
              </a:xfrm>
              <a:custGeom>
                <a:avLst/>
                <a:gdLst>
                  <a:gd name="T0" fmla="*/ 12 w 17"/>
                  <a:gd name="T1" fmla="*/ 14 h 16"/>
                  <a:gd name="T2" fmla="*/ 14 w 17"/>
                  <a:gd name="T3" fmla="*/ 4 h 16"/>
                  <a:gd name="T4" fmla="*/ 4 w 17"/>
                  <a:gd name="T5" fmla="*/ 2 h 16"/>
                  <a:gd name="T6" fmla="*/ 3 w 17"/>
                  <a:gd name="T7" fmla="*/ 12 h 16"/>
                  <a:gd name="T8" fmla="*/ 12 w 17"/>
                  <a:gd name="T9" fmla="*/ 14 h 16"/>
                </a:gdLst>
                <a:ahLst/>
                <a:cxnLst>
                  <a:cxn ang="0">
                    <a:pos x="T0" y="T1"/>
                  </a:cxn>
                  <a:cxn ang="0">
                    <a:pos x="T2" y="T3"/>
                  </a:cxn>
                  <a:cxn ang="0">
                    <a:pos x="T4" y="T5"/>
                  </a:cxn>
                  <a:cxn ang="0">
                    <a:pos x="T6" y="T7"/>
                  </a:cxn>
                  <a:cxn ang="0">
                    <a:pos x="T8" y="T9"/>
                  </a:cxn>
                </a:cxnLst>
                <a:rect l="0" t="0" r="r" b="b"/>
                <a:pathLst>
                  <a:path w="17" h="16">
                    <a:moveTo>
                      <a:pt x="12" y="14"/>
                    </a:moveTo>
                    <a:cubicBezTo>
                      <a:pt x="16" y="12"/>
                      <a:pt x="17" y="8"/>
                      <a:pt x="14" y="4"/>
                    </a:cubicBezTo>
                    <a:cubicBezTo>
                      <a:pt x="12" y="1"/>
                      <a:pt x="8" y="0"/>
                      <a:pt x="4" y="2"/>
                    </a:cubicBezTo>
                    <a:cubicBezTo>
                      <a:pt x="1" y="5"/>
                      <a:pt x="0" y="9"/>
                      <a:pt x="3" y="12"/>
                    </a:cubicBezTo>
                    <a:cubicBezTo>
                      <a:pt x="5" y="16"/>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6" name="îṣlïḑè">
                <a:extLst>
                  <a:ext uri="{FF2B5EF4-FFF2-40B4-BE49-F238E27FC236}">
                    <a16:creationId xmlns:a16="http://schemas.microsoft.com/office/drawing/2014/main" id="{A4D97B75-8BBC-4703-A185-6BAB202169B5}"/>
                  </a:ext>
                </a:extLst>
              </p:cNvPr>
              <p:cNvSpPr/>
              <p:nvPr/>
            </p:nvSpPr>
            <p:spPr bwMode="auto">
              <a:xfrm>
                <a:off x="3796948" y="6684733"/>
                <a:ext cx="25340" cy="26024"/>
              </a:xfrm>
              <a:custGeom>
                <a:avLst/>
                <a:gdLst>
                  <a:gd name="T0" fmla="*/ 12 w 16"/>
                  <a:gd name="T1" fmla="*/ 14 h 16"/>
                  <a:gd name="T2" fmla="*/ 14 w 16"/>
                  <a:gd name="T3" fmla="*/ 4 h 16"/>
                  <a:gd name="T4" fmla="*/ 4 w 16"/>
                  <a:gd name="T5" fmla="*/ 2 h 16"/>
                  <a:gd name="T6" fmla="*/ 2 w 16"/>
                  <a:gd name="T7" fmla="*/ 12 h 16"/>
                  <a:gd name="T8" fmla="*/ 12 w 16"/>
                  <a:gd name="T9" fmla="*/ 14 h 16"/>
                </a:gdLst>
                <a:ahLst/>
                <a:cxnLst>
                  <a:cxn ang="0">
                    <a:pos x="T0" y="T1"/>
                  </a:cxn>
                  <a:cxn ang="0">
                    <a:pos x="T2" y="T3"/>
                  </a:cxn>
                  <a:cxn ang="0">
                    <a:pos x="T4" y="T5"/>
                  </a:cxn>
                  <a:cxn ang="0">
                    <a:pos x="T6" y="T7"/>
                  </a:cxn>
                  <a:cxn ang="0">
                    <a:pos x="T8" y="T9"/>
                  </a:cxn>
                </a:cxnLst>
                <a:rect l="0" t="0" r="r" b="b"/>
                <a:pathLst>
                  <a:path w="16" h="16">
                    <a:moveTo>
                      <a:pt x="12" y="14"/>
                    </a:moveTo>
                    <a:cubicBezTo>
                      <a:pt x="15" y="11"/>
                      <a:pt x="16" y="7"/>
                      <a:pt x="14" y="4"/>
                    </a:cubicBezTo>
                    <a:cubicBezTo>
                      <a:pt x="12" y="0"/>
                      <a:pt x="7" y="0"/>
                      <a:pt x="4" y="2"/>
                    </a:cubicBezTo>
                    <a:cubicBezTo>
                      <a:pt x="1" y="4"/>
                      <a:pt x="0" y="8"/>
                      <a:pt x="2" y="12"/>
                    </a:cubicBezTo>
                    <a:cubicBezTo>
                      <a:pt x="4" y="15"/>
                      <a:pt x="9" y="16"/>
                      <a:pt x="12"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7" name="îšļiḑè">
                <a:extLst>
                  <a:ext uri="{FF2B5EF4-FFF2-40B4-BE49-F238E27FC236}">
                    <a16:creationId xmlns:a16="http://schemas.microsoft.com/office/drawing/2014/main" id="{C782798D-3E6C-452D-9B27-B18292D84173}"/>
                  </a:ext>
                </a:extLst>
              </p:cNvPr>
              <p:cNvSpPr/>
              <p:nvPr/>
            </p:nvSpPr>
            <p:spPr bwMode="auto">
              <a:xfrm>
                <a:off x="3694905" y="6772393"/>
                <a:ext cx="126013" cy="82867"/>
              </a:xfrm>
              <a:custGeom>
                <a:avLst/>
                <a:gdLst>
                  <a:gd name="T0" fmla="*/ 74 w 78"/>
                  <a:gd name="T1" fmla="*/ 51 h 51"/>
                  <a:gd name="T2" fmla="*/ 53 w 78"/>
                  <a:gd name="T3" fmla="*/ 9 h 51"/>
                  <a:gd name="T4" fmla="*/ 4 w 78"/>
                  <a:gd name="T5" fmla="*/ 27 h 51"/>
                  <a:gd name="T6" fmla="*/ 2 w 78"/>
                  <a:gd name="T7" fmla="*/ 51 h 51"/>
                  <a:gd name="T8" fmla="*/ 11 w 78"/>
                  <a:gd name="T9" fmla="*/ 51 h 51"/>
                  <a:gd name="T10" fmla="*/ 12 w 78"/>
                  <a:gd name="T11" fmla="*/ 31 h 51"/>
                  <a:gd name="T12" fmla="*/ 50 w 78"/>
                  <a:gd name="T13" fmla="*/ 17 h 51"/>
                  <a:gd name="T14" fmla="*/ 65 w 78"/>
                  <a:gd name="T15" fmla="*/ 51 h 51"/>
                  <a:gd name="T16" fmla="*/ 74 w 78"/>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1">
                    <a:moveTo>
                      <a:pt x="74" y="51"/>
                    </a:moveTo>
                    <a:cubicBezTo>
                      <a:pt x="78" y="34"/>
                      <a:pt x="70" y="17"/>
                      <a:pt x="53" y="9"/>
                    </a:cubicBezTo>
                    <a:cubicBezTo>
                      <a:pt x="35" y="0"/>
                      <a:pt x="13" y="9"/>
                      <a:pt x="4" y="27"/>
                    </a:cubicBezTo>
                    <a:cubicBezTo>
                      <a:pt x="1" y="35"/>
                      <a:pt x="0" y="44"/>
                      <a:pt x="2" y="51"/>
                    </a:cubicBezTo>
                    <a:cubicBezTo>
                      <a:pt x="11" y="51"/>
                      <a:pt x="11" y="51"/>
                      <a:pt x="11" y="51"/>
                    </a:cubicBezTo>
                    <a:cubicBezTo>
                      <a:pt x="9" y="45"/>
                      <a:pt x="9" y="38"/>
                      <a:pt x="12" y="31"/>
                    </a:cubicBezTo>
                    <a:cubicBezTo>
                      <a:pt x="19" y="17"/>
                      <a:pt x="36" y="10"/>
                      <a:pt x="50" y="17"/>
                    </a:cubicBezTo>
                    <a:cubicBezTo>
                      <a:pt x="63" y="23"/>
                      <a:pt x="69" y="38"/>
                      <a:pt x="65" y="51"/>
                    </a:cubicBezTo>
                    <a:lnTo>
                      <a:pt x="74" y="51"/>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8" name="í$ļiďé">
                <a:extLst>
                  <a:ext uri="{FF2B5EF4-FFF2-40B4-BE49-F238E27FC236}">
                    <a16:creationId xmlns:a16="http://schemas.microsoft.com/office/drawing/2014/main" id="{90C483C1-2032-45AC-8C61-65318185DE97}"/>
                  </a:ext>
                </a:extLst>
              </p:cNvPr>
              <p:cNvSpPr/>
              <p:nvPr/>
            </p:nvSpPr>
            <p:spPr bwMode="auto">
              <a:xfrm>
                <a:off x="3736682" y="6844988"/>
                <a:ext cx="22600" cy="10273"/>
              </a:xfrm>
              <a:custGeom>
                <a:avLst/>
                <a:gdLst>
                  <a:gd name="T0" fmla="*/ 14 w 14"/>
                  <a:gd name="T1" fmla="*/ 6 h 6"/>
                  <a:gd name="T2" fmla="*/ 10 w 14"/>
                  <a:gd name="T3" fmla="*/ 1 h 6"/>
                  <a:gd name="T4" fmla="*/ 1 w 14"/>
                  <a:gd name="T5" fmla="*/ 5 h 6"/>
                  <a:gd name="T6" fmla="*/ 0 w 14"/>
                  <a:gd name="T7" fmla="*/ 6 h 6"/>
                  <a:gd name="T8" fmla="*/ 14 w 14"/>
                  <a:gd name="T9" fmla="*/ 6 h 6"/>
                </a:gdLst>
                <a:ahLst/>
                <a:cxnLst>
                  <a:cxn ang="0">
                    <a:pos x="T0" y="T1"/>
                  </a:cxn>
                  <a:cxn ang="0">
                    <a:pos x="T2" y="T3"/>
                  </a:cxn>
                  <a:cxn ang="0">
                    <a:pos x="T4" y="T5"/>
                  </a:cxn>
                  <a:cxn ang="0">
                    <a:pos x="T6" y="T7"/>
                  </a:cxn>
                  <a:cxn ang="0">
                    <a:pos x="T8" y="T9"/>
                  </a:cxn>
                </a:cxnLst>
                <a:rect l="0" t="0" r="r" b="b"/>
                <a:pathLst>
                  <a:path w="14" h="6">
                    <a:moveTo>
                      <a:pt x="14" y="6"/>
                    </a:moveTo>
                    <a:cubicBezTo>
                      <a:pt x="14" y="4"/>
                      <a:pt x="12" y="2"/>
                      <a:pt x="10" y="1"/>
                    </a:cubicBezTo>
                    <a:cubicBezTo>
                      <a:pt x="7" y="0"/>
                      <a:pt x="2" y="1"/>
                      <a:pt x="1" y="5"/>
                    </a:cubicBezTo>
                    <a:cubicBezTo>
                      <a:pt x="1" y="5"/>
                      <a:pt x="0" y="6"/>
                      <a:pt x="0" y="6"/>
                    </a:cubicBezTo>
                    <a:lnTo>
                      <a:pt x="14" y="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79" name="îṥliḍê">
                <a:extLst>
                  <a:ext uri="{FF2B5EF4-FFF2-40B4-BE49-F238E27FC236}">
                    <a16:creationId xmlns:a16="http://schemas.microsoft.com/office/drawing/2014/main" id="{DBABB4AD-26D0-4DE1-90DC-8B13529CB070}"/>
                  </a:ext>
                </a:extLst>
              </p:cNvPr>
              <p:cNvSpPr/>
              <p:nvPr/>
            </p:nvSpPr>
            <p:spPr bwMode="auto">
              <a:xfrm>
                <a:off x="3751063" y="6811430"/>
                <a:ext cx="26024" cy="26024"/>
              </a:xfrm>
              <a:custGeom>
                <a:avLst/>
                <a:gdLst>
                  <a:gd name="T0" fmla="*/ 5 w 16"/>
                  <a:gd name="T1" fmla="*/ 15 h 16"/>
                  <a:gd name="T2" fmla="*/ 14 w 16"/>
                  <a:gd name="T3" fmla="*/ 11 h 16"/>
                  <a:gd name="T4" fmla="*/ 11 w 16"/>
                  <a:gd name="T5" fmla="*/ 2 h 16"/>
                  <a:gd name="T6" fmla="*/ 1 w 16"/>
                  <a:gd name="T7" fmla="*/ 5 h 16"/>
                  <a:gd name="T8" fmla="*/ 5 w 16"/>
                  <a:gd name="T9" fmla="*/ 15 h 16"/>
                </a:gdLst>
                <a:ahLst/>
                <a:cxnLst>
                  <a:cxn ang="0">
                    <a:pos x="T0" y="T1"/>
                  </a:cxn>
                  <a:cxn ang="0">
                    <a:pos x="T2" y="T3"/>
                  </a:cxn>
                  <a:cxn ang="0">
                    <a:pos x="T4" y="T5"/>
                  </a:cxn>
                  <a:cxn ang="0">
                    <a:pos x="T6" y="T7"/>
                  </a:cxn>
                  <a:cxn ang="0">
                    <a:pos x="T8" y="T9"/>
                  </a:cxn>
                </a:cxnLst>
                <a:rect l="0" t="0" r="r" b="b"/>
                <a:pathLst>
                  <a:path w="16" h="16">
                    <a:moveTo>
                      <a:pt x="5" y="15"/>
                    </a:moveTo>
                    <a:cubicBezTo>
                      <a:pt x="8" y="16"/>
                      <a:pt x="12" y="15"/>
                      <a:pt x="14" y="11"/>
                    </a:cubicBezTo>
                    <a:cubicBezTo>
                      <a:pt x="16" y="8"/>
                      <a:pt x="14" y="4"/>
                      <a:pt x="11" y="2"/>
                    </a:cubicBezTo>
                    <a:cubicBezTo>
                      <a:pt x="7" y="0"/>
                      <a:pt x="3" y="2"/>
                      <a:pt x="1" y="5"/>
                    </a:cubicBezTo>
                    <a:cubicBezTo>
                      <a:pt x="0" y="9"/>
                      <a:pt x="1" y="13"/>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80" name="ïṧļïḍe">
                <a:extLst>
                  <a:ext uri="{FF2B5EF4-FFF2-40B4-BE49-F238E27FC236}">
                    <a16:creationId xmlns:a16="http://schemas.microsoft.com/office/drawing/2014/main" id="{4870F9E6-8B74-4E55-93B6-E4C84918860F}"/>
                  </a:ext>
                </a:extLst>
              </p:cNvPr>
              <p:cNvSpPr/>
              <p:nvPr/>
            </p:nvSpPr>
            <p:spPr bwMode="auto">
              <a:xfrm>
                <a:off x="3829137" y="6516259"/>
                <a:ext cx="135601" cy="119849"/>
              </a:xfrm>
              <a:custGeom>
                <a:avLst/>
                <a:gdLst>
                  <a:gd name="T0" fmla="*/ 42 w 84"/>
                  <a:gd name="T1" fmla="*/ 74 h 74"/>
                  <a:gd name="T2" fmla="*/ 72 w 84"/>
                  <a:gd name="T3" fmla="*/ 58 h 74"/>
                  <a:gd name="T4" fmla="*/ 64 w 84"/>
                  <a:gd name="T5" fmla="*/ 6 h 74"/>
                  <a:gd name="T6" fmla="*/ 42 w 84"/>
                  <a:gd name="T7" fmla="*/ 0 h 74"/>
                  <a:gd name="T8" fmla="*/ 42 w 84"/>
                  <a:gd name="T9" fmla="*/ 8 h 74"/>
                  <a:gd name="T10" fmla="*/ 59 w 84"/>
                  <a:gd name="T11" fmla="*/ 13 h 74"/>
                  <a:gd name="T12" fmla="*/ 65 w 84"/>
                  <a:gd name="T13" fmla="*/ 53 h 74"/>
                  <a:gd name="T14" fmla="*/ 42 w 84"/>
                  <a:gd name="T15" fmla="*/ 65 h 74"/>
                  <a:gd name="T16" fmla="*/ 42 w 84"/>
                  <a:gd name="T17" fmla="*/ 74 h 74"/>
                  <a:gd name="T18" fmla="*/ 21 w 84"/>
                  <a:gd name="T19" fmla="*/ 67 h 74"/>
                  <a:gd name="T20" fmla="*/ 42 w 84"/>
                  <a:gd name="T21" fmla="*/ 74 h 74"/>
                  <a:gd name="T22" fmla="*/ 42 w 84"/>
                  <a:gd name="T23" fmla="*/ 65 h 74"/>
                  <a:gd name="T24" fmla="*/ 26 w 84"/>
                  <a:gd name="T25" fmla="*/ 60 h 74"/>
                  <a:gd name="T26" fmla="*/ 19 w 84"/>
                  <a:gd name="T27" fmla="*/ 20 h 74"/>
                  <a:gd name="T28" fmla="*/ 42 w 84"/>
                  <a:gd name="T29" fmla="*/ 8 h 74"/>
                  <a:gd name="T30" fmla="*/ 42 w 84"/>
                  <a:gd name="T31" fmla="*/ 0 h 74"/>
                  <a:gd name="T32" fmla="*/ 12 w 84"/>
                  <a:gd name="T33" fmla="*/ 15 h 74"/>
                  <a:gd name="T34" fmla="*/ 21 w 84"/>
                  <a:gd name="T35"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74">
                    <a:moveTo>
                      <a:pt x="42" y="74"/>
                    </a:moveTo>
                    <a:cubicBezTo>
                      <a:pt x="54" y="74"/>
                      <a:pt x="65" y="68"/>
                      <a:pt x="72" y="58"/>
                    </a:cubicBezTo>
                    <a:cubicBezTo>
                      <a:pt x="84" y="41"/>
                      <a:pt x="80" y="18"/>
                      <a:pt x="64" y="6"/>
                    </a:cubicBezTo>
                    <a:cubicBezTo>
                      <a:pt x="57" y="2"/>
                      <a:pt x="50" y="0"/>
                      <a:pt x="42" y="0"/>
                    </a:cubicBezTo>
                    <a:cubicBezTo>
                      <a:pt x="42" y="8"/>
                      <a:pt x="42" y="8"/>
                      <a:pt x="42" y="8"/>
                    </a:cubicBezTo>
                    <a:cubicBezTo>
                      <a:pt x="48" y="8"/>
                      <a:pt x="54" y="10"/>
                      <a:pt x="59" y="13"/>
                    </a:cubicBezTo>
                    <a:cubicBezTo>
                      <a:pt x="71" y="23"/>
                      <a:pt x="74" y="40"/>
                      <a:pt x="65" y="53"/>
                    </a:cubicBezTo>
                    <a:cubicBezTo>
                      <a:pt x="60" y="61"/>
                      <a:pt x="51" y="65"/>
                      <a:pt x="42" y="65"/>
                    </a:cubicBezTo>
                    <a:lnTo>
                      <a:pt x="42" y="74"/>
                    </a:lnTo>
                    <a:close/>
                    <a:moveTo>
                      <a:pt x="21" y="67"/>
                    </a:moveTo>
                    <a:cubicBezTo>
                      <a:pt x="27" y="71"/>
                      <a:pt x="35" y="74"/>
                      <a:pt x="42" y="74"/>
                    </a:cubicBezTo>
                    <a:cubicBezTo>
                      <a:pt x="42" y="65"/>
                      <a:pt x="42" y="65"/>
                      <a:pt x="42" y="65"/>
                    </a:cubicBezTo>
                    <a:cubicBezTo>
                      <a:pt x="36" y="65"/>
                      <a:pt x="31" y="63"/>
                      <a:pt x="26" y="60"/>
                    </a:cubicBezTo>
                    <a:cubicBezTo>
                      <a:pt x="13" y="51"/>
                      <a:pt x="10" y="33"/>
                      <a:pt x="19" y="20"/>
                    </a:cubicBezTo>
                    <a:cubicBezTo>
                      <a:pt x="25" y="12"/>
                      <a:pt x="33" y="8"/>
                      <a:pt x="42" y="8"/>
                    </a:cubicBezTo>
                    <a:cubicBezTo>
                      <a:pt x="42" y="0"/>
                      <a:pt x="42" y="0"/>
                      <a:pt x="42" y="0"/>
                    </a:cubicBezTo>
                    <a:cubicBezTo>
                      <a:pt x="31" y="0"/>
                      <a:pt x="19" y="5"/>
                      <a:pt x="12" y="15"/>
                    </a:cubicBezTo>
                    <a:cubicBezTo>
                      <a:pt x="0" y="32"/>
                      <a:pt x="4" y="55"/>
                      <a:pt x="21" y="67"/>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81" name="î$ľidê">
                <a:extLst>
                  <a:ext uri="{FF2B5EF4-FFF2-40B4-BE49-F238E27FC236}">
                    <a16:creationId xmlns:a16="http://schemas.microsoft.com/office/drawing/2014/main" id="{5BFB8669-4C48-4650-94E8-84F7B46F261E}"/>
                  </a:ext>
                </a:extLst>
              </p:cNvPr>
              <p:cNvSpPr/>
              <p:nvPr/>
            </p:nvSpPr>
            <p:spPr bwMode="auto">
              <a:xfrm>
                <a:off x="3874337" y="6577895"/>
                <a:ext cx="26024" cy="26024"/>
              </a:xfrm>
              <a:custGeom>
                <a:avLst/>
                <a:gdLst>
                  <a:gd name="T0" fmla="*/ 4 w 16"/>
                  <a:gd name="T1" fmla="*/ 14 h 16"/>
                  <a:gd name="T2" fmla="*/ 13 w 16"/>
                  <a:gd name="T3" fmla="*/ 12 h 16"/>
                  <a:gd name="T4" fmla="*/ 12 w 16"/>
                  <a:gd name="T5" fmla="*/ 2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5"/>
                      <a:pt x="13" y="12"/>
                    </a:cubicBezTo>
                    <a:cubicBezTo>
                      <a:pt x="16" y="9"/>
                      <a:pt x="15" y="4"/>
                      <a:pt x="12" y="2"/>
                    </a:cubicBezTo>
                    <a:cubicBezTo>
                      <a:pt x="9" y="0"/>
                      <a:pt x="4" y="0"/>
                      <a:pt x="2" y="4"/>
                    </a:cubicBezTo>
                    <a:cubicBezTo>
                      <a:pt x="0" y="7"/>
                      <a:pt x="0" y="11"/>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82" name="ïṡ1ïḍe">
                <a:extLst>
                  <a:ext uri="{FF2B5EF4-FFF2-40B4-BE49-F238E27FC236}">
                    <a16:creationId xmlns:a16="http://schemas.microsoft.com/office/drawing/2014/main" id="{A38F7BE8-FA7A-448D-971A-3100B0450392}"/>
                  </a:ext>
                </a:extLst>
              </p:cNvPr>
              <p:cNvSpPr/>
              <p:nvPr/>
            </p:nvSpPr>
            <p:spPr bwMode="auto">
              <a:xfrm>
                <a:off x="3895567" y="6547077"/>
                <a:ext cx="26024" cy="26024"/>
              </a:xfrm>
              <a:custGeom>
                <a:avLst/>
                <a:gdLst>
                  <a:gd name="T0" fmla="*/ 4 w 16"/>
                  <a:gd name="T1" fmla="*/ 14 h 16"/>
                  <a:gd name="T2" fmla="*/ 13 w 16"/>
                  <a:gd name="T3" fmla="*/ 12 h 16"/>
                  <a:gd name="T4" fmla="*/ 12 w 16"/>
                  <a:gd name="T5" fmla="*/ 3 h 16"/>
                  <a:gd name="T6" fmla="*/ 2 w 16"/>
                  <a:gd name="T7" fmla="*/ 4 h 16"/>
                  <a:gd name="T8" fmla="*/ 4 w 16"/>
                  <a:gd name="T9" fmla="*/ 14 h 16"/>
                </a:gdLst>
                <a:ahLst/>
                <a:cxnLst>
                  <a:cxn ang="0">
                    <a:pos x="T0" y="T1"/>
                  </a:cxn>
                  <a:cxn ang="0">
                    <a:pos x="T2" y="T3"/>
                  </a:cxn>
                  <a:cxn ang="0">
                    <a:pos x="T4" y="T5"/>
                  </a:cxn>
                  <a:cxn ang="0">
                    <a:pos x="T6" y="T7"/>
                  </a:cxn>
                  <a:cxn ang="0">
                    <a:pos x="T8" y="T9"/>
                  </a:cxn>
                </a:cxnLst>
                <a:rect l="0" t="0" r="r" b="b"/>
                <a:pathLst>
                  <a:path w="16" h="16">
                    <a:moveTo>
                      <a:pt x="4" y="14"/>
                    </a:moveTo>
                    <a:cubicBezTo>
                      <a:pt x="7" y="16"/>
                      <a:pt x="11" y="16"/>
                      <a:pt x="13" y="12"/>
                    </a:cubicBezTo>
                    <a:cubicBezTo>
                      <a:pt x="16" y="9"/>
                      <a:pt x="15" y="5"/>
                      <a:pt x="12" y="3"/>
                    </a:cubicBezTo>
                    <a:cubicBezTo>
                      <a:pt x="9" y="0"/>
                      <a:pt x="4" y="1"/>
                      <a:pt x="2" y="4"/>
                    </a:cubicBezTo>
                    <a:cubicBezTo>
                      <a:pt x="0" y="7"/>
                      <a:pt x="0" y="12"/>
                      <a:pt x="4"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83" name="iṣļíde">
                <a:extLst>
                  <a:ext uri="{FF2B5EF4-FFF2-40B4-BE49-F238E27FC236}">
                    <a16:creationId xmlns:a16="http://schemas.microsoft.com/office/drawing/2014/main" id="{E9D47386-1411-4B56-B53B-C98163B7D77E}"/>
                  </a:ext>
                </a:extLst>
              </p:cNvPr>
              <p:cNvSpPr/>
              <p:nvPr/>
            </p:nvSpPr>
            <p:spPr bwMode="auto">
              <a:xfrm>
                <a:off x="4745471" y="4142558"/>
                <a:ext cx="2699007" cy="2090857"/>
              </a:xfrm>
              <a:custGeom>
                <a:avLst/>
                <a:gdLst>
                  <a:gd name="T0" fmla="*/ 0 w 1667"/>
                  <a:gd name="T1" fmla="*/ 1232 h 1291"/>
                  <a:gd name="T2" fmla="*/ 0 w 1667"/>
                  <a:gd name="T3" fmla="*/ 59 h 1291"/>
                  <a:gd name="T4" fmla="*/ 59 w 1667"/>
                  <a:gd name="T5" fmla="*/ 0 h 1291"/>
                  <a:gd name="T6" fmla="*/ 1609 w 1667"/>
                  <a:gd name="T7" fmla="*/ 0 h 1291"/>
                  <a:gd name="T8" fmla="*/ 1667 w 1667"/>
                  <a:gd name="T9" fmla="*/ 59 h 1291"/>
                  <a:gd name="T10" fmla="*/ 1667 w 1667"/>
                  <a:gd name="T11" fmla="*/ 1232 h 1291"/>
                  <a:gd name="T12" fmla="*/ 1609 w 1667"/>
                  <a:gd name="T13" fmla="*/ 1291 h 1291"/>
                  <a:gd name="T14" fmla="*/ 59 w 1667"/>
                  <a:gd name="T15" fmla="*/ 1291 h 1291"/>
                  <a:gd name="T16" fmla="*/ 0 w 1667"/>
                  <a:gd name="T17" fmla="*/ 1232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291">
                    <a:moveTo>
                      <a:pt x="0" y="1232"/>
                    </a:moveTo>
                    <a:cubicBezTo>
                      <a:pt x="0" y="59"/>
                      <a:pt x="0" y="59"/>
                      <a:pt x="0" y="59"/>
                    </a:cubicBezTo>
                    <a:cubicBezTo>
                      <a:pt x="0" y="27"/>
                      <a:pt x="27" y="0"/>
                      <a:pt x="59" y="0"/>
                    </a:cubicBezTo>
                    <a:cubicBezTo>
                      <a:pt x="1609" y="0"/>
                      <a:pt x="1609" y="0"/>
                      <a:pt x="1609" y="0"/>
                    </a:cubicBezTo>
                    <a:cubicBezTo>
                      <a:pt x="1641" y="0"/>
                      <a:pt x="1667" y="27"/>
                      <a:pt x="1667" y="59"/>
                    </a:cubicBezTo>
                    <a:cubicBezTo>
                      <a:pt x="1667" y="1232"/>
                      <a:pt x="1667" y="1232"/>
                      <a:pt x="1667" y="1232"/>
                    </a:cubicBezTo>
                    <a:cubicBezTo>
                      <a:pt x="1667" y="1264"/>
                      <a:pt x="1641" y="1291"/>
                      <a:pt x="1609" y="1291"/>
                    </a:cubicBezTo>
                    <a:cubicBezTo>
                      <a:pt x="59" y="1291"/>
                      <a:pt x="59" y="1291"/>
                      <a:pt x="59" y="1291"/>
                    </a:cubicBezTo>
                    <a:cubicBezTo>
                      <a:pt x="27" y="1291"/>
                      <a:pt x="0" y="1264"/>
                      <a:pt x="0" y="1232"/>
                    </a:cubicBez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84" name="iş1íḋe">
                <a:extLst>
                  <a:ext uri="{FF2B5EF4-FFF2-40B4-BE49-F238E27FC236}">
                    <a16:creationId xmlns:a16="http://schemas.microsoft.com/office/drawing/2014/main" id="{D018BFA9-AAB1-4A31-AC83-66018B4A82CC}"/>
                  </a:ext>
                </a:extLst>
              </p:cNvPr>
              <p:cNvSpPr/>
              <p:nvPr/>
            </p:nvSpPr>
            <p:spPr bwMode="auto">
              <a:xfrm>
                <a:off x="4763276" y="4160363"/>
                <a:ext cx="2665448" cy="2055245"/>
              </a:xfrm>
              <a:custGeom>
                <a:avLst/>
                <a:gdLst>
                  <a:gd name="T0" fmla="*/ 0 w 1646"/>
                  <a:gd name="T1" fmla="*/ 1221 h 1269"/>
                  <a:gd name="T2" fmla="*/ 0 w 1646"/>
                  <a:gd name="T3" fmla="*/ 48 h 1269"/>
                  <a:gd name="T4" fmla="*/ 48 w 1646"/>
                  <a:gd name="T5" fmla="*/ 0 h 1269"/>
                  <a:gd name="T6" fmla="*/ 1598 w 1646"/>
                  <a:gd name="T7" fmla="*/ 0 h 1269"/>
                  <a:gd name="T8" fmla="*/ 1646 w 1646"/>
                  <a:gd name="T9" fmla="*/ 48 h 1269"/>
                  <a:gd name="T10" fmla="*/ 1646 w 1646"/>
                  <a:gd name="T11" fmla="*/ 1221 h 1269"/>
                  <a:gd name="T12" fmla="*/ 1598 w 1646"/>
                  <a:gd name="T13" fmla="*/ 1269 h 1269"/>
                  <a:gd name="T14" fmla="*/ 48 w 1646"/>
                  <a:gd name="T15" fmla="*/ 1269 h 1269"/>
                  <a:gd name="T16" fmla="*/ 0 w 1646"/>
                  <a:gd name="T17" fmla="*/ 1221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6" h="1269">
                    <a:moveTo>
                      <a:pt x="0" y="1221"/>
                    </a:moveTo>
                    <a:cubicBezTo>
                      <a:pt x="0" y="48"/>
                      <a:pt x="0" y="48"/>
                      <a:pt x="0" y="48"/>
                    </a:cubicBezTo>
                    <a:cubicBezTo>
                      <a:pt x="0" y="22"/>
                      <a:pt x="22" y="0"/>
                      <a:pt x="48" y="0"/>
                    </a:cubicBezTo>
                    <a:cubicBezTo>
                      <a:pt x="1598" y="0"/>
                      <a:pt x="1598" y="0"/>
                      <a:pt x="1598" y="0"/>
                    </a:cubicBezTo>
                    <a:cubicBezTo>
                      <a:pt x="1624" y="0"/>
                      <a:pt x="1646" y="22"/>
                      <a:pt x="1646" y="48"/>
                    </a:cubicBezTo>
                    <a:cubicBezTo>
                      <a:pt x="1646" y="1221"/>
                      <a:pt x="1646" y="1221"/>
                      <a:pt x="1646" y="1221"/>
                    </a:cubicBezTo>
                    <a:cubicBezTo>
                      <a:pt x="1646" y="1247"/>
                      <a:pt x="1624" y="1269"/>
                      <a:pt x="1598" y="1269"/>
                    </a:cubicBezTo>
                    <a:cubicBezTo>
                      <a:pt x="48" y="1269"/>
                      <a:pt x="48" y="1269"/>
                      <a:pt x="48" y="1269"/>
                    </a:cubicBezTo>
                    <a:cubicBezTo>
                      <a:pt x="22" y="1269"/>
                      <a:pt x="0" y="1247"/>
                      <a:pt x="0" y="1221"/>
                    </a:cubicBezTo>
                    <a:close/>
                  </a:path>
                </a:pathLst>
              </a:cu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85" name="îŝlíďé">
                <a:extLst>
                  <a:ext uri="{FF2B5EF4-FFF2-40B4-BE49-F238E27FC236}">
                    <a16:creationId xmlns:a16="http://schemas.microsoft.com/office/drawing/2014/main" id="{DF88DDCB-8C35-4CE3-8A30-F155F36C0320}"/>
                  </a:ext>
                </a:extLst>
              </p:cNvPr>
              <p:cNvSpPr/>
              <p:nvPr/>
            </p:nvSpPr>
            <p:spPr bwMode="auto">
              <a:xfrm>
                <a:off x="4763276" y="4160363"/>
                <a:ext cx="2294258" cy="1169044"/>
              </a:xfrm>
              <a:custGeom>
                <a:avLst/>
                <a:gdLst>
                  <a:gd name="T0" fmla="*/ 0 w 1417"/>
                  <a:gd name="T1" fmla="*/ 722 h 722"/>
                  <a:gd name="T2" fmla="*/ 0 w 1417"/>
                  <a:gd name="T3" fmla="*/ 48 h 722"/>
                  <a:gd name="T4" fmla="*/ 48 w 1417"/>
                  <a:gd name="T5" fmla="*/ 0 h 722"/>
                  <a:gd name="T6" fmla="*/ 1417 w 1417"/>
                  <a:gd name="T7" fmla="*/ 0 h 722"/>
                  <a:gd name="T8" fmla="*/ 0 w 1417"/>
                  <a:gd name="T9" fmla="*/ 722 h 722"/>
                </a:gdLst>
                <a:ahLst/>
                <a:cxnLst>
                  <a:cxn ang="0">
                    <a:pos x="T0" y="T1"/>
                  </a:cxn>
                  <a:cxn ang="0">
                    <a:pos x="T2" y="T3"/>
                  </a:cxn>
                  <a:cxn ang="0">
                    <a:pos x="T4" y="T5"/>
                  </a:cxn>
                  <a:cxn ang="0">
                    <a:pos x="T6" y="T7"/>
                  </a:cxn>
                  <a:cxn ang="0">
                    <a:pos x="T8" y="T9"/>
                  </a:cxn>
                </a:cxnLst>
                <a:rect l="0" t="0" r="r" b="b"/>
                <a:pathLst>
                  <a:path w="1417" h="722">
                    <a:moveTo>
                      <a:pt x="0" y="722"/>
                    </a:moveTo>
                    <a:cubicBezTo>
                      <a:pt x="0" y="48"/>
                      <a:pt x="0" y="48"/>
                      <a:pt x="0" y="48"/>
                    </a:cubicBezTo>
                    <a:cubicBezTo>
                      <a:pt x="0" y="22"/>
                      <a:pt x="22" y="0"/>
                      <a:pt x="48" y="0"/>
                    </a:cubicBezTo>
                    <a:cubicBezTo>
                      <a:pt x="1417" y="0"/>
                      <a:pt x="1417" y="0"/>
                      <a:pt x="1417" y="0"/>
                    </a:cubicBezTo>
                    <a:lnTo>
                      <a:pt x="0" y="722"/>
                    </a:lnTo>
                    <a:close/>
                  </a:path>
                </a:pathLst>
              </a:custGeom>
              <a:solidFill>
                <a:srgbClr val="C0B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86" name="ïŝļîḑè">
                <a:extLst>
                  <a:ext uri="{FF2B5EF4-FFF2-40B4-BE49-F238E27FC236}">
                    <a16:creationId xmlns:a16="http://schemas.microsoft.com/office/drawing/2014/main" id="{A9A17B50-A33B-44EA-A1FB-653620C391E0}"/>
                  </a:ext>
                </a:extLst>
              </p:cNvPr>
              <p:cNvSpPr/>
              <p:nvPr/>
            </p:nvSpPr>
            <p:spPr bwMode="auto">
              <a:xfrm>
                <a:off x="6046006" y="4212413"/>
                <a:ext cx="99988" cy="99988"/>
              </a:xfrm>
              <a:prstGeom prst="ellipse">
                <a:avLst/>
              </a:prstGeom>
              <a:solidFill>
                <a:srgbClr val="706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87" name="ïś1îḋè">
                <a:extLst>
                  <a:ext uri="{FF2B5EF4-FFF2-40B4-BE49-F238E27FC236}">
                    <a16:creationId xmlns:a16="http://schemas.microsoft.com/office/drawing/2014/main" id="{D9A127A3-82AC-4104-8ACD-64CED98C6A91}"/>
                  </a:ext>
                </a:extLst>
              </p:cNvPr>
              <p:cNvSpPr/>
              <p:nvPr/>
            </p:nvSpPr>
            <p:spPr bwMode="auto">
              <a:xfrm>
                <a:off x="5001605" y="4352807"/>
                <a:ext cx="2195639" cy="16717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88" name="îš1idé">
                <a:extLst>
                  <a:ext uri="{FF2B5EF4-FFF2-40B4-BE49-F238E27FC236}">
                    <a16:creationId xmlns:a16="http://schemas.microsoft.com/office/drawing/2014/main" id="{9EBA9FB5-28DA-4D55-9336-A0C32B862999}"/>
                  </a:ext>
                </a:extLst>
              </p:cNvPr>
              <p:cNvSpPr/>
              <p:nvPr/>
            </p:nvSpPr>
            <p:spPr bwMode="auto">
              <a:xfrm>
                <a:off x="6097370" y="4706191"/>
                <a:ext cx="207510" cy="271887"/>
              </a:xfrm>
              <a:custGeom>
                <a:avLst/>
                <a:gdLst>
                  <a:gd name="T0" fmla="*/ 246 w 303"/>
                  <a:gd name="T1" fmla="*/ 364 h 397"/>
                  <a:gd name="T2" fmla="*/ 277 w 303"/>
                  <a:gd name="T3" fmla="*/ 340 h 397"/>
                  <a:gd name="T4" fmla="*/ 303 w 303"/>
                  <a:gd name="T5" fmla="*/ 373 h 397"/>
                  <a:gd name="T6" fmla="*/ 272 w 303"/>
                  <a:gd name="T7" fmla="*/ 397 h 397"/>
                  <a:gd name="T8" fmla="*/ 246 w 303"/>
                  <a:gd name="T9" fmla="*/ 364 h 397"/>
                  <a:gd name="T10" fmla="*/ 246 w 303"/>
                  <a:gd name="T11" fmla="*/ 364 h 397"/>
                  <a:gd name="T12" fmla="*/ 196 w 303"/>
                  <a:gd name="T13" fmla="*/ 295 h 397"/>
                  <a:gd name="T14" fmla="*/ 230 w 303"/>
                  <a:gd name="T15" fmla="*/ 272 h 397"/>
                  <a:gd name="T16" fmla="*/ 253 w 303"/>
                  <a:gd name="T17" fmla="*/ 307 h 397"/>
                  <a:gd name="T18" fmla="*/ 222 w 303"/>
                  <a:gd name="T19" fmla="*/ 329 h 397"/>
                  <a:gd name="T20" fmla="*/ 196 w 303"/>
                  <a:gd name="T21" fmla="*/ 295 h 397"/>
                  <a:gd name="T22" fmla="*/ 196 w 303"/>
                  <a:gd name="T23" fmla="*/ 295 h 397"/>
                  <a:gd name="T24" fmla="*/ 147 w 303"/>
                  <a:gd name="T25" fmla="*/ 227 h 397"/>
                  <a:gd name="T26" fmla="*/ 180 w 303"/>
                  <a:gd name="T27" fmla="*/ 203 h 397"/>
                  <a:gd name="T28" fmla="*/ 204 w 303"/>
                  <a:gd name="T29" fmla="*/ 239 h 397"/>
                  <a:gd name="T30" fmla="*/ 173 w 303"/>
                  <a:gd name="T31" fmla="*/ 260 h 397"/>
                  <a:gd name="T32" fmla="*/ 147 w 303"/>
                  <a:gd name="T33" fmla="*/ 227 h 397"/>
                  <a:gd name="T34" fmla="*/ 147 w 303"/>
                  <a:gd name="T35" fmla="*/ 227 h 397"/>
                  <a:gd name="T36" fmla="*/ 99 w 303"/>
                  <a:gd name="T37" fmla="*/ 158 h 397"/>
                  <a:gd name="T38" fmla="*/ 130 w 303"/>
                  <a:gd name="T39" fmla="*/ 135 h 397"/>
                  <a:gd name="T40" fmla="*/ 154 w 303"/>
                  <a:gd name="T41" fmla="*/ 170 h 397"/>
                  <a:gd name="T42" fmla="*/ 123 w 303"/>
                  <a:gd name="T43" fmla="*/ 191 h 397"/>
                  <a:gd name="T44" fmla="*/ 99 w 303"/>
                  <a:gd name="T45" fmla="*/ 158 h 397"/>
                  <a:gd name="T46" fmla="*/ 99 w 303"/>
                  <a:gd name="T47" fmla="*/ 158 h 397"/>
                  <a:gd name="T48" fmla="*/ 50 w 303"/>
                  <a:gd name="T49" fmla="*/ 90 h 397"/>
                  <a:gd name="T50" fmla="*/ 81 w 303"/>
                  <a:gd name="T51" fmla="*/ 66 h 397"/>
                  <a:gd name="T52" fmla="*/ 104 w 303"/>
                  <a:gd name="T53" fmla="*/ 102 h 397"/>
                  <a:gd name="T54" fmla="*/ 73 w 303"/>
                  <a:gd name="T55" fmla="*/ 123 h 397"/>
                  <a:gd name="T56" fmla="*/ 50 w 303"/>
                  <a:gd name="T57" fmla="*/ 90 h 397"/>
                  <a:gd name="T58" fmla="*/ 50 w 303"/>
                  <a:gd name="T59" fmla="*/ 90 h 397"/>
                  <a:gd name="T60" fmla="*/ 0 w 303"/>
                  <a:gd name="T61" fmla="*/ 21 h 397"/>
                  <a:gd name="T62" fmla="*/ 31 w 303"/>
                  <a:gd name="T63" fmla="*/ 0 h 397"/>
                  <a:gd name="T64" fmla="*/ 55 w 303"/>
                  <a:gd name="T65" fmla="*/ 33 h 397"/>
                  <a:gd name="T66" fmla="*/ 24 w 303"/>
                  <a:gd name="T67" fmla="*/ 57 h 397"/>
                  <a:gd name="T68" fmla="*/ 0 w 303"/>
                  <a:gd name="T69" fmla="*/ 2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397">
                    <a:moveTo>
                      <a:pt x="246" y="364"/>
                    </a:moveTo>
                    <a:lnTo>
                      <a:pt x="277" y="340"/>
                    </a:lnTo>
                    <a:lnTo>
                      <a:pt x="303" y="373"/>
                    </a:lnTo>
                    <a:lnTo>
                      <a:pt x="272" y="397"/>
                    </a:lnTo>
                    <a:lnTo>
                      <a:pt x="246" y="364"/>
                    </a:lnTo>
                    <a:lnTo>
                      <a:pt x="246" y="364"/>
                    </a:lnTo>
                    <a:close/>
                    <a:moveTo>
                      <a:pt x="196" y="295"/>
                    </a:moveTo>
                    <a:lnTo>
                      <a:pt x="230" y="272"/>
                    </a:lnTo>
                    <a:lnTo>
                      <a:pt x="253" y="307"/>
                    </a:lnTo>
                    <a:lnTo>
                      <a:pt x="222" y="329"/>
                    </a:lnTo>
                    <a:lnTo>
                      <a:pt x="196" y="295"/>
                    </a:lnTo>
                    <a:lnTo>
                      <a:pt x="196" y="295"/>
                    </a:lnTo>
                    <a:close/>
                    <a:moveTo>
                      <a:pt x="147" y="227"/>
                    </a:moveTo>
                    <a:lnTo>
                      <a:pt x="180" y="203"/>
                    </a:lnTo>
                    <a:lnTo>
                      <a:pt x="204" y="239"/>
                    </a:lnTo>
                    <a:lnTo>
                      <a:pt x="173" y="260"/>
                    </a:lnTo>
                    <a:lnTo>
                      <a:pt x="147" y="227"/>
                    </a:lnTo>
                    <a:lnTo>
                      <a:pt x="147" y="227"/>
                    </a:lnTo>
                    <a:close/>
                    <a:moveTo>
                      <a:pt x="99" y="158"/>
                    </a:moveTo>
                    <a:lnTo>
                      <a:pt x="130" y="135"/>
                    </a:lnTo>
                    <a:lnTo>
                      <a:pt x="154" y="170"/>
                    </a:lnTo>
                    <a:lnTo>
                      <a:pt x="123" y="191"/>
                    </a:lnTo>
                    <a:lnTo>
                      <a:pt x="99" y="158"/>
                    </a:lnTo>
                    <a:lnTo>
                      <a:pt x="99" y="158"/>
                    </a:lnTo>
                    <a:close/>
                    <a:moveTo>
                      <a:pt x="50" y="90"/>
                    </a:moveTo>
                    <a:lnTo>
                      <a:pt x="81" y="66"/>
                    </a:lnTo>
                    <a:lnTo>
                      <a:pt x="104" y="102"/>
                    </a:lnTo>
                    <a:lnTo>
                      <a:pt x="73" y="123"/>
                    </a:lnTo>
                    <a:lnTo>
                      <a:pt x="50" y="90"/>
                    </a:lnTo>
                    <a:lnTo>
                      <a:pt x="50" y="90"/>
                    </a:lnTo>
                    <a:close/>
                    <a:moveTo>
                      <a:pt x="0" y="21"/>
                    </a:moveTo>
                    <a:lnTo>
                      <a:pt x="31" y="0"/>
                    </a:lnTo>
                    <a:lnTo>
                      <a:pt x="55" y="33"/>
                    </a:lnTo>
                    <a:lnTo>
                      <a:pt x="24" y="57"/>
                    </a:lnTo>
                    <a:lnTo>
                      <a:pt x="0" y="21"/>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fontScale="77500" lnSpcReduction="20000"/>
              </a:bodyPr>
              <a:lstStyle/>
              <a:p>
                <a:endParaRPr lang="en-GB">
                  <a:solidFill>
                    <a:schemeClr val="bg1"/>
                  </a:solidFill>
                  <a:cs typeface="+mn-ea"/>
                  <a:sym typeface="+mn-lt"/>
                </a:endParaRPr>
              </a:p>
            </p:txBody>
          </p:sp>
          <p:sp>
            <p:nvSpPr>
              <p:cNvPr id="489" name="íṩļíḓè">
                <a:extLst>
                  <a:ext uri="{FF2B5EF4-FFF2-40B4-BE49-F238E27FC236}">
                    <a16:creationId xmlns:a16="http://schemas.microsoft.com/office/drawing/2014/main" id="{0168854E-1B24-434D-BA65-4626691AE0DD}"/>
                  </a:ext>
                </a:extLst>
              </p:cNvPr>
              <p:cNvSpPr/>
              <p:nvPr/>
            </p:nvSpPr>
            <p:spPr bwMode="auto">
              <a:xfrm>
                <a:off x="6017928" y="4696603"/>
                <a:ext cx="866340" cy="93825"/>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close/>
                    <a:moveTo>
                      <a:pt x="1135" y="127"/>
                    </a:moveTo>
                    <a:lnTo>
                      <a:pt x="1138" y="89"/>
                    </a:lnTo>
                    <a:lnTo>
                      <a:pt x="1180" y="92"/>
                    </a:lnTo>
                    <a:lnTo>
                      <a:pt x="1178" y="132"/>
                    </a:lnTo>
                    <a:lnTo>
                      <a:pt x="1135" y="127"/>
                    </a:lnTo>
                    <a:lnTo>
                      <a:pt x="1135" y="127"/>
                    </a:lnTo>
                    <a:close/>
                    <a:moveTo>
                      <a:pt x="1052" y="120"/>
                    </a:moveTo>
                    <a:lnTo>
                      <a:pt x="1055" y="82"/>
                    </a:lnTo>
                    <a:lnTo>
                      <a:pt x="1097" y="85"/>
                    </a:lnTo>
                    <a:lnTo>
                      <a:pt x="1093" y="125"/>
                    </a:lnTo>
                    <a:lnTo>
                      <a:pt x="1052" y="120"/>
                    </a:lnTo>
                    <a:lnTo>
                      <a:pt x="1052" y="120"/>
                    </a:lnTo>
                    <a:close/>
                    <a:moveTo>
                      <a:pt x="967" y="113"/>
                    </a:moveTo>
                    <a:lnTo>
                      <a:pt x="970" y="75"/>
                    </a:lnTo>
                    <a:lnTo>
                      <a:pt x="1012" y="80"/>
                    </a:lnTo>
                    <a:lnTo>
                      <a:pt x="1010" y="118"/>
                    </a:lnTo>
                    <a:lnTo>
                      <a:pt x="967" y="113"/>
                    </a:lnTo>
                    <a:lnTo>
                      <a:pt x="967" y="113"/>
                    </a:lnTo>
                    <a:close/>
                    <a:moveTo>
                      <a:pt x="885" y="108"/>
                    </a:moveTo>
                    <a:lnTo>
                      <a:pt x="887" y="68"/>
                    </a:lnTo>
                    <a:lnTo>
                      <a:pt x="929" y="73"/>
                    </a:lnTo>
                    <a:lnTo>
                      <a:pt x="925" y="111"/>
                    </a:lnTo>
                    <a:lnTo>
                      <a:pt x="885" y="108"/>
                    </a:lnTo>
                    <a:lnTo>
                      <a:pt x="885" y="108"/>
                    </a:lnTo>
                    <a:close/>
                    <a:moveTo>
                      <a:pt x="799" y="101"/>
                    </a:moveTo>
                    <a:lnTo>
                      <a:pt x="802" y="61"/>
                    </a:lnTo>
                    <a:lnTo>
                      <a:pt x="844" y="66"/>
                    </a:lnTo>
                    <a:lnTo>
                      <a:pt x="842" y="104"/>
                    </a:lnTo>
                    <a:lnTo>
                      <a:pt x="799" y="101"/>
                    </a:lnTo>
                    <a:lnTo>
                      <a:pt x="799" y="101"/>
                    </a:lnTo>
                    <a:close/>
                    <a:moveTo>
                      <a:pt x="714" y="94"/>
                    </a:moveTo>
                    <a:lnTo>
                      <a:pt x="719" y="54"/>
                    </a:lnTo>
                    <a:lnTo>
                      <a:pt x="762" y="59"/>
                    </a:lnTo>
                    <a:lnTo>
                      <a:pt x="757" y="97"/>
                    </a:lnTo>
                    <a:lnTo>
                      <a:pt x="714" y="94"/>
                    </a:lnTo>
                    <a:lnTo>
                      <a:pt x="714" y="94"/>
                    </a:lnTo>
                    <a:close/>
                    <a:moveTo>
                      <a:pt x="632" y="87"/>
                    </a:moveTo>
                    <a:lnTo>
                      <a:pt x="634" y="49"/>
                    </a:lnTo>
                    <a:lnTo>
                      <a:pt x="677" y="52"/>
                    </a:lnTo>
                    <a:lnTo>
                      <a:pt x="674" y="89"/>
                    </a:lnTo>
                    <a:lnTo>
                      <a:pt x="632" y="87"/>
                    </a:lnTo>
                    <a:lnTo>
                      <a:pt x="632" y="87"/>
                    </a:lnTo>
                    <a:close/>
                    <a:moveTo>
                      <a:pt x="546" y="80"/>
                    </a:moveTo>
                    <a:lnTo>
                      <a:pt x="551" y="42"/>
                    </a:lnTo>
                    <a:lnTo>
                      <a:pt x="594" y="45"/>
                    </a:lnTo>
                    <a:lnTo>
                      <a:pt x="589" y="82"/>
                    </a:lnTo>
                    <a:lnTo>
                      <a:pt x="546" y="80"/>
                    </a:lnTo>
                    <a:lnTo>
                      <a:pt x="546" y="80"/>
                    </a:lnTo>
                    <a:close/>
                    <a:moveTo>
                      <a:pt x="464" y="73"/>
                    </a:moveTo>
                    <a:lnTo>
                      <a:pt x="466" y="35"/>
                    </a:lnTo>
                    <a:lnTo>
                      <a:pt x="509" y="37"/>
                    </a:lnTo>
                    <a:lnTo>
                      <a:pt x="506" y="78"/>
                    </a:lnTo>
                    <a:lnTo>
                      <a:pt x="464" y="73"/>
                    </a:lnTo>
                    <a:lnTo>
                      <a:pt x="464" y="73"/>
                    </a:lnTo>
                    <a:close/>
                    <a:moveTo>
                      <a:pt x="379" y="66"/>
                    </a:moveTo>
                    <a:lnTo>
                      <a:pt x="383" y="28"/>
                    </a:lnTo>
                    <a:lnTo>
                      <a:pt x="424" y="30"/>
                    </a:lnTo>
                    <a:lnTo>
                      <a:pt x="421" y="71"/>
                    </a:lnTo>
                    <a:lnTo>
                      <a:pt x="379" y="66"/>
                    </a:lnTo>
                    <a:lnTo>
                      <a:pt x="379" y="66"/>
                    </a:lnTo>
                    <a:close/>
                    <a:moveTo>
                      <a:pt x="296" y="59"/>
                    </a:moveTo>
                    <a:lnTo>
                      <a:pt x="298" y="21"/>
                    </a:lnTo>
                    <a:lnTo>
                      <a:pt x="341" y="26"/>
                    </a:lnTo>
                    <a:lnTo>
                      <a:pt x="338" y="63"/>
                    </a:lnTo>
                    <a:lnTo>
                      <a:pt x="296" y="59"/>
                    </a:lnTo>
                    <a:lnTo>
                      <a:pt x="296" y="59"/>
                    </a:lnTo>
                    <a:close/>
                    <a:moveTo>
                      <a:pt x="211" y="52"/>
                    </a:moveTo>
                    <a:lnTo>
                      <a:pt x="215" y="14"/>
                    </a:lnTo>
                    <a:lnTo>
                      <a:pt x="256" y="19"/>
                    </a:lnTo>
                    <a:lnTo>
                      <a:pt x="253" y="56"/>
                    </a:lnTo>
                    <a:lnTo>
                      <a:pt x="211" y="52"/>
                    </a:lnTo>
                    <a:lnTo>
                      <a:pt x="211" y="52"/>
                    </a:lnTo>
                    <a:close/>
                    <a:moveTo>
                      <a:pt x="128" y="47"/>
                    </a:moveTo>
                    <a:lnTo>
                      <a:pt x="130" y="7"/>
                    </a:lnTo>
                    <a:lnTo>
                      <a:pt x="173" y="11"/>
                    </a:lnTo>
                    <a:lnTo>
                      <a:pt x="171" y="49"/>
                    </a:lnTo>
                    <a:lnTo>
                      <a:pt x="128" y="47"/>
                    </a:lnTo>
                    <a:lnTo>
                      <a:pt x="128" y="47"/>
                    </a:lnTo>
                    <a:close/>
                    <a:moveTo>
                      <a:pt x="43" y="40"/>
                    </a:moveTo>
                    <a:lnTo>
                      <a:pt x="48" y="0"/>
                    </a:lnTo>
                    <a:lnTo>
                      <a:pt x="85" y="42"/>
                    </a:lnTo>
                    <a:lnTo>
                      <a:pt x="43" y="40"/>
                    </a:lnTo>
                    <a:lnTo>
                      <a:pt x="43" y="40"/>
                    </a:lnTo>
                    <a:close/>
                    <a:moveTo>
                      <a:pt x="0" y="35"/>
                    </a:moveTo>
                    <a:lnTo>
                      <a:pt x="0" y="35"/>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GB">
                  <a:solidFill>
                    <a:schemeClr val="bg1"/>
                  </a:solidFill>
                  <a:cs typeface="+mn-ea"/>
                  <a:sym typeface="+mn-lt"/>
                </a:endParaRPr>
              </a:p>
            </p:txBody>
          </p:sp>
          <p:sp>
            <p:nvSpPr>
              <p:cNvPr id="490" name="i$ḻiḑè">
                <a:extLst>
                  <a:ext uri="{FF2B5EF4-FFF2-40B4-BE49-F238E27FC236}">
                    <a16:creationId xmlns:a16="http://schemas.microsoft.com/office/drawing/2014/main" id="{7AC25A9A-6CAF-43F9-B8FD-4728CAC8B98B}"/>
                  </a:ext>
                </a:extLst>
              </p:cNvPr>
              <p:cNvSpPr/>
              <p:nvPr/>
            </p:nvSpPr>
            <p:spPr bwMode="auto">
              <a:xfrm>
                <a:off x="6017928" y="4696603"/>
                <a:ext cx="866340" cy="93825"/>
              </a:xfrm>
              <a:custGeom>
                <a:avLst/>
                <a:gdLst>
                  <a:gd name="T0" fmla="*/ 1223 w 1265"/>
                  <a:gd name="T1" fmla="*/ 97 h 137"/>
                  <a:gd name="T2" fmla="*/ 1260 w 1265"/>
                  <a:gd name="T3" fmla="*/ 137 h 137"/>
                  <a:gd name="T4" fmla="*/ 1220 w 1265"/>
                  <a:gd name="T5" fmla="*/ 134 h 137"/>
                  <a:gd name="T6" fmla="*/ 1138 w 1265"/>
                  <a:gd name="T7" fmla="*/ 89 h 137"/>
                  <a:gd name="T8" fmla="*/ 1178 w 1265"/>
                  <a:gd name="T9" fmla="*/ 132 h 137"/>
                  <a:gd name="T10" fmla="*/ 1135 w 1265"/>
                  <a:gd name="T11" fmla="*/ 127 h 137"/>
                  <a:gd name="T12" fmla="*/ 1055 w 1265"/>
                  <a:gd name="T13" fmla="*/ 82 h 137"/>
                  <a:gd name="T14" fmla="*/ 1093 w 1265"/>
                  <a:gd name="T15" fmla="*/ 125 h 137"/>
                  <a:gd name="T16" fmla="*/ 1052 w 1265"/>
                  <a:gd name="T17" fmla="*/ 120 h 137"/>
                  <a:gd name="T18" fmla="*/ 970 w 1265"/>
                  <a:gd name="T19" fmla="*/ 75 h 137"/>
                  <a:gd name="T20" fmla="*/ 1010 w 1265"/>
                  <a:gd name="T21" fmla="*/ 118 h 137"/>
                  <a:gd name="T22" fmla="*/ 967 w 1265"/>
                  <a:gd name="T23" fmla="*/ 113 h 137"/>
                  <a:gd name="T24" fmla="*/ 887 w 1265"/>
                  <a:gd name="T25" fmla="*/ 68 h 137"/>
                  <a:gd name="T26" fmla="*/ 925 w 1265"/>
                  <a:gd name="T27" fmla="*/ 111 h 137"/>
                  <a:gd name="T28" fmla="*/ 885 w 1265"/>
                  <a:gd name="T29" fmla="*/ 108 h 137"/>
                  <a:gd name="T30" fmla="*/ 802 w 1265"/>
                  <a:gd name="T31" fmla="*/ 61 h 137"/>
                  <a:gd name="T32" fmla="*/ 842 w 1265"/>
                  <a:gd name="T33" fmla="*/ 104 h 137"/>
                  <a:gd name="T34" fmla="*/ 799 w 1265"/>
                  <a:gd name="T35" fmla="*/ 101 h 137"/>
                  <a:gd name="T36" fmla="*/ 719 w 1265"/>
                  <a:gd name="T37" fmla="*/ 54 h 137"/>
                  <a:gd name="T38" fmla="*/ 757 w 1265"/>
                  <a:gd name="T39" fmla="*/ 97 h 137"/>
                  <a:gd name="T40" fmla="*/ 714 w 1265"/>
                  <a:gd name="T41" fmla="*/ 94 h 137"/>
                  <a:gd name="T42" fmla="*/ 634 w 1265"/>
                  <a:gd name="T43" fmla="*/ 49 h 137"/>
                  <a:gd name="T44" fmla="*/ 674 w 1265"/>
                  <a:gd name="T45" fmla="*/ 89 h 137"/>
                  <a:gd name="T46" fmla="*/ 632 w 1265"/>
                  <a:gd name="T47" fmla="*/ 87 h 137"/>
                  <a:gd name="T48" fmla="*/ 551 w 1265"/>
                  <a:gd name="T49" fmla="*/ 42 h 137"/>
                  <a:gd name="T50" fmla="*/ 589 w 1265"/>
                  <a:gd name="T51" fmla="*/ 82 h 137"/>
                  <a:gd name="T52" fmla="*/ 546 w 1265"/>
                  <a:gd name="T53" fmla="*/ 80 h 137"/>
                  <a:gd name="T54" fmla="*/ 466 w 1265"/>
                  <a:gd name="T55" fmla="*/ 35 h 137"/>
                  <a:gd name="T56" fmla="*/ 506 w 1265"/>
                  <a:gd name="T57" fmla="*/ 78 h 137"/>
                  <a:gd name="T58" fmla="*/ 464 w 1265"/>
                  <a:gd name="T59" fmla="*/ 73 h 137"/>
                  <a:gd name="T60" fmla="*/ 383 w 1265"/>
                  <a:gd name="T61" fmla="*/ 28 h 137"/>
                  <a:gd name="T62" fmla="*/ 421 w 1265"/>
                  <a:gd name="T63" fmla="*/ 71 h 137"/>
                  <a:gd name="T64" fmla="*/ 379 w 1265"/>
                  <a:gd name="T65" fmla="*/ 66 h 137"/>
                  <a:gd name="T66" fmla="*/ 298 w 1265"/>
                  <a:gd name="T67" fmla="*/ 21 h 137"/>
                  <a:gd name="T68" fmla="*/ 338 w 1265"/>
                  <a:gd name="T69" fmla="*/ 63 h 137"/>
                  <a:gd name="T70" fmla="*/ 296 w 1265"/>
                  <a:gd name="T71" fmla="*/ 59 h 137"/>
                  <a:gd name="T72" fmla="*/ 215 w 1265"/>
                  <a:gd name="T73" fmla="*/ 14 h 137"/>
                  <a:gd name="T74" fmla="*/ 253 w 1265"/>
                  <a:gd name="T75" fmla="*/ 56 h 137"/>
                  <a:gd name="T76" fmla="*/ 211 w 1265"/>
                  <a:gd name="T77" fmla="*/ 52 h 137"/>
                  <a:gd name="T78" fmla="*/ 130 w 1265"/>
                  <a:gd name="T79" fmla="*/ 7 h 137"/>
                  <a:gd name="T80" fmla="*/ 171 w 1265"/>
                  <a:gd name="T81" fmla="*/ 49 h 137"/>
                  <a:gd name="T82" fmla="*/ 128 w 1265"/>
                  <a:gd name="T83" fmla="*/ 47 h 137"/>
                  <a:gd name="T84" fmla="*/ 48 w 1265"/>
                  <a:gd name="T85" fmla="*/ 0 h 137"/>
                  <a:gd name="T86" fmla="*/ 43 w 1265"/>
                  <a:gd name="T87" fmla="*/ 40 h 137"/>
                  <a:gd name="T88" fmla="*/ 0 w 1265"/>
                  <a:gd name="T89"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5" h="137">
                    <a:moveTo>
                      <a:pt x="1220" y="134"/>
                    </a:moveTo>
                    <a:lnTo>
                      <a:pt x="1223" y="97"/>
                    </a:lnTo>
                    <a:lnTo>
                      <a:pt x="1265" y="99"/>
                    </a:lnTo>
                    <a:lnTo>
                      <a:pt x="1260" y="137"/>
                    </a:lnTo>
                    <a:lnTo>
                      <a:pt x="1220" y="134"/>
                    </a:lnTo>
                    <a:lnTo>
                      <a:pt x="1220" y="134"/>
                    </a:lnTo>
                    <a:moveTo>
                      <a:pt x="1135" y="127"/>
                    </a:moveTo>
                    <a:lnTo>
                      <a:pt x="1138" y="89"/>
                    </a:lnTo>
                    <a:lnTo>
                      <a:pt x="1180" y="92"/>
                    </a:lnTo>
                    <a:lnTo>
                      <a:pt x="1178" y="132"/>
                    </a:lnTo>
                    <a:lnTo>
                      <a:pt x="1135" y="127"/>
                    </a:lnTo>
                    <a:lnTo>
                      <a:pt x="1135" y="127"/>
                    </a:lnTo>
                    <a:moveTo>
                      <a:pt x="1052" y="120"/>
                    </a:moveTo>
                    <a:lnTo>
                      <a:pt x="1055" y="82"/>
                    </a:lnTo>
                    <a:lnTo>
                      <a:pt x="1097" y="85"/>
                    </a:lnTo>
                    <a:lnTo>
                      <a:pt x="1093" y="125"/>
                    </a:lnTo>
                    <a:lnTo>
                      <a:pt x="1052" y="120"/>
                    </a:lnTo>
                    <a:lnTo>
                      <a:pt x="1052" y="120"/>
                    </a:lnTo>
                    <a:moveTo>
                      <a:pt x="967" y="113"/>
                    </a:moveTo>
                    <a:lnTo>
                      <a:pt x="970" y="75"/>
                    </a:lnTo>
                    <a:lnTo>
                      <a:pt x="1012" y="80"/>
                    </a:lnTo>
                    <a:lnTo>
                      <a:pt x="1010" y="118"/>
                    </a:lnTo>
                    <a:lnTo>
                      <a:pt x="967" y="113"/>
                    </a:lnTo>
                    <a:lnTo>
                      <a:pt x="967" y="113"/>
                    </a:lnTo>
                    <a:moveTo>
                      <a:pt x="885" y="108"/>
                    </a:moveTo>
                    <a:lnTo>
                      <a:pt x="887" y="68"/>
                    </a:lnTo>
                    <a:lnTo>
                      <a:pt x="929" y="73"/>
                    </a:lnTo>
                    <a:lnTo>
                      <a:pt x="925" y="111"/>
                    </a:lnTo>
                    <a:lnTo>
                      <a:pt x="885" y="108"/>
                    </a:lnTo>
                    <a:lnTo>
                      <a:pt x="885" y="108"/>
                    </a:lnTo>
                    <a:moveTo>
                      <a:pt x="799" y="101"/>
                    </a:moveTo>
                    <a:lnTo>
                      <a:pt x="802" y="61"/>
                    </a:lnTo>
                    <a:lnTo>
                      <a:pt x="844" y="66"/>
                    </a:lnTo>
                    <a:lnTo>
                      <a:pt x="842" y="104"/>
                    </a:lnTo>
                    <a:lnTo>
                      <a:pt x="799" y="101"/>
                    </a:lnTo>
                    <a:lnTo>
                      <a:pt x="799" y="101"/>
                    </a:lnTo>
                    <a:moveTo>
                      <a:pt x="714" y="94"/>
                    </a:moveTo>
                    <a:lnTo>
                      <a:pt x="719" y="54"/>
                    </a:lnTo>
                    <a:lnTo>
                      <a:pt x="762" y="59"/>
                    </a:lnTo>
                    <a:lnTo>
                      <a:pt x="757" y="97"/>
                    </a:lnTo>
                    <a:lnTo>
                      <a:pt x="714" y="94"/>
                    </a:lnTo>
                    <a:lnTo>
                      <a:pt x="714" y="94"/>
                    </a:lnTo>
                    <a:moveTo>
                      <a:pt x="632" y="87"/>
                    </a:moveTo>
                    <a:lnTo>
                      <a:pt x="634" y="49"/>
                    </a:lnTo>
                    <a:lnTo>
                      <a:pt x="677" y="52"/>
                    </a:lnTo>
                    <a:lnTo>
                      <a:pt x="674" y="89"/>
                    </a:lnTo>
                    <a:lnTo>
                      <a:pt x="632" y="87"/>
                    </a:lnTo>
                    <a:lnTo>
                      <a:pt x="632" y="87"/>
                    </a:lnTo>
                    <a:moveTo>
                      <a:pt x="546" y="80"/>
                    </a:moveTo>
                    <a:lnTo>
                      <a:pt x="551" y="42"/>
                    </a:lnTo>
                    <a:lnTo>
                      <a:pt x="594" y="45"/>
                    </a:lnTo>
                    <a:lnTo>
                      <a:pt x="589" y="82"/>
                    </a:lnTo>
                    <a:lnTo>
                      <a:pt x="546" y="80"/>
                    </a:lnTo>
                    <a:lnTo>
                      <a:pt x="546" y="80"/>
                    </a:lnTo>
                    <a:moveTo>
                      <a:pt x="464" y="73"/>
                    </a:moveTo>
                    <a:lnTo>
                      <a:pt x="466" y="35"/>
                    </a:lnTo>
                    <a:lnTo>
                      <a:pt x="509" y="37"/>
                    </a:lnTo>
                    <a:lnTo>
                      <a:pt x="506" y="78"/>
                    </a:lnTo>
                    <a:lnTo>
                      <a:pt x="464" y="73"/>
                    </a:lnTo>
                    <a:lnTo>
                      <a:pt x="464" y="73"/>
                    </a:lnTo>
                    <a:moveTo>
                      <a:pt x="379" y="66"/>
                    </a:moveTo>
                    <a:lnTo>
                      <a:pt x="383" y="28"/>
                    </a:lnTo>
                    <a:lnTo>
                      <a:pt x="424" y="30"/>
                    </a:lnTo>
                    <a:lnTo>
                      <a:pt x="421" y="71"/>
                    </a:lnTo>
                    <a:lnTo>
                      <a:pt x="379" y="66"/>
                    </a:lnTo>
                    <a:lnTo>
                      <a:pt x="379" y="66"/>
                    </a:lnTo>
                    <a:moveTo>
                      <a:pt x="296" y="59"/>
                    </a:moveTo>
                    <a:lnTo>
                      <a:pt x="298" y="21"/>
                    </a:lnTo>
                    <a:lnTo>
                      <a:pt x="341" y="26"/>
                    </a:lnTo>
                    <a:lnTo>
                      <a:pt x="338" y="63"/>
                    </a:lnTo>
                    <a:lnTo>
                      <a:pt x="296" y="59"/>
                    </a:lnTo>
                    <a:lnTo>
                      <a:pt x="296" y="59"/>
                    </a:lnTo>
                    <a:moveTo>
                      <a:pt x="211" y="52"/>
                    </a:moveTo>
                    <a:lnTo>
                      <a:pt x="215" y="14"/>
                    </a:lnTo>
                    <a:lnTo>
                      <a:pt x="256" y="19"/>
                    </a:lnTo>
                    <a:lnTo>
                      <a:pt x="253" y="56"/>
                    </a:lnTo>
                    <a:lnTo>
                      <a:pt x="211" y="52"/>
                    </a:lnTo>
                    <a:lnTo>
                      <a:pt x="211" y="52"/>
                    </a:lnTo>
                    <a:moveTo>
                      <a:pt x="128" y="47"/>
                    </a:moveTo>
                    <a:lnTo>
                      <a:pt x="130" y="7"/>
                    </a:lnTo>
                    <a:lnTo>
                      <a:pt x="173" y="11"/>
                    </a:lnTo>
                    <a:lnTo>
                      <a:pt x="171" y="49"/>
                    </a:lnTo>
                    <a:lnTo>
                      <a:pt x="128" y="47"/>
                    </a:lnTo>
                    <a:lnTo>
                      <a:pt x="128" y="47"/>
                    </a:lnTo>
                    <a:moveTo>
                      <a:pt x="43" y="40"/>
                    </a:moveTo>
                    <a:lnTo>
                      <a:pt x="48" y="0"/>
                    </a:lnTo>
                    <a:lnTo>
                      <a:pt x="85" y="42"/>
                    </a:lnTo>
                    <a:lnTo>
                      <a:pt x="43" y="40"/>
                    </a:lnTo>
                    <a:lnTo>
                      <a:pt x="43" y="40"/>
                    </a:lnTo>
                    <a:moveTo>
                      <a:pt x="0" y="35"/>
                    </a:moveTo>
                    <a:lnTo>
                      <a:pt x="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91" name="îṣľídê">
                <a:extLst>
                  <a:ext uri="{FF2B5EF4-FFF2-40B4-BE49-F238E27FC236}">
                    <a16:creationId xmlns:a16="http://schemas.microsoft.com/office/drawing/2014/main" id="{8D70A185-6256-4448-A20E-133385CD4EE5}"/>
                  </a:ext>
                </a:extLst>
              </p:cNvPr>
              <p:cNvSpPr/>
              <p:nvPr/>
            </p:nvSpPr>
            <p:spPr bwMode="auto">
              <a:xfrm>
                <a:off x="5653585" y="4604148"/>
                <a:ext cx="532816" cy="383518"/>
              </a:xfrm>
              <a:custGeom>
                <a:avLst/>
                <a:gdLst>
                  <a:gd name="T0" fmla="*/ 295 w 329"/>
                  <a:gd name="T1" fmla="*/ 24 h 237"/>
                  <a:gd name="T2" fmla="*/ 295 w 329"/>
                  <a:gd name="T3" fmla="*/ 24 h 237"/>
                  <a:gd name="T4" fmla="*/ 274 w 329"/>
                  <a:gd name="T5" fmla="*/ 57 h 237"/>
                  <a:gd name="T6" fmla="*/ 265 w 329"/>
                  <a:gd name="T7" fmla="*/ 44 h 237"/>
                  <a:gd name="T8" fmla="*/ 280 w 329"/>
                  <a:gd name="T9" fmla="*/ 34 h 237"/>
                  <a:gd name="T10" fmla="*/ 274 w 329"/>
                  <a:gd name="T11" fmla="*/ 57 h 237"/>
                  <a:gd name="T12" fmla="*/ 245 w 329"/>
                  <a:gd name="T13" fmla="*/ 77 h 237"/>
                  <a:gd name="T14" fmla="*/ 236 w 329"/>
                  <a:gd name="T15" fmla="*/ 64 h 237"/>
                  <a:gd name="T16" fmla="*/ 250 w 329"/>
                  <a:gd name="T17" fmla="*/ 54 h 237"/>
                  <a:gd name="T18" fmla="*/ 260 w 329"/>
                  <a:gd name="T19" fmla="*/ 67 h 237"/>
                  <a:gd name="T20" fmla="*/ 245 w 329"/>
                  <a:gd name="T21" fmla="*/ 77 h 237"/>
                  <a:gd name="T22" fmla="*/ 215 w 329"/>
                  <a:gd name="T23" fmla="*/ 97 h 237"/>
                  <a:gd name="T24" fmla="*/ 206 w 329"/>
                  <a:gd name="T25" fmla="*/ 84 h 237"/>
                  <a:gd name="T26" fmla="*/ 221 w 329"/>
                  <a:gd name="T27" fmla="*/ 74 h 237"/>
                  <a:gd name="T28" fmla="*/ 230 w 329"/>
                  <a:gd name="T29" fmla="*/ 87 h 237"/>
                  <a:gd name="T30" fmla="*/ 215 w 329"/>
                  <a:gd name="T31" fmla="*/ 97 h 237"/>
                  <a:gd name="T32" fmla="*/ 186 w 329"/>
                  <a:gd name="T33" fmla="*/ 117 h 237"/>
                  <a:gd name="T34" fmla="*/ 177 w 329"/>
                  <a:gd name="T35" fmla="*/ 104 h 237"/>
                  <a:gd name="T36" fmla="*/ 191 w 329"/>
                  <a:gd name="T37" fmla="*/ 94 h 237"/>
                  <a:gd name="T38" fmla="*/ 201 w 329"/>
                  <a:gd name="T39" fmla="*/ 107 h 237"/>
                  <a:gd name="T40" fmla="*/ 186 w 329"/>
                  <a:gd name="T41" fmla="*/ 117 h 237"/>
                  <a:gd name="T42" fmla="*/ 156 w 329"/>
                  <a:gd name="T43" fmla="*/ 137 h 237"/>
                  <a:gd name="T44" fmla="*/ 147 w 329"/>
                  <a:gd name="T45" fmla="*/ 124 h 237"/>
                  <a:gd name="T46" fmla="*/ 162 w 329"/>
                  <a:gd name="T47" fmla="*/ 114 h 237"/>
                  <a:gd name="T48" fmla="*/ 171 w 329"/>
                  <a:gd name="T49" fmla="*/ 127 h 237"/>
                  <a:gd name="T50" fmla="*/ 156 w 329"/>
                  <a:gd name="T51" fmla="*/ 137 h 237"/>
                  <a:gd name="T52" fmla="*/ 127 w 329"/>
                  <a:gd name="T53" fmla="*/ 157 h 237"/>
                  <a:gd name="T54" fmla="*/ 118 w 329"/>
                  <a:gd name="T55" fmla="*/ 144 h 237"/>
                  <a:gd name="T56" fmla="*/ 132 w 329"/>
                  <a:gd name="T57" fmla="*/ 134 h 237"/>
                  <a:gd name="T58" fmla="*/ 142 w 329"/>
                  <a:gd name="T59" fmla="*/ 147 h 237"/>
                  <a:gd name="T60" fmla="*/ 127 w 329"/>
                  <a:gd name="T61" fmla="*/ 157 h 237"/>
                  <a:gd name="T62" fmla="*/ 97 w 329"/>
                  <a:gd name="T63" fmla="*/ 177 h 237"/>
                  <a:gd name="T64" fmla="*/ 88 w 329"/>
                  <a:gd name="T65" fmla="*/ 164 h 237"/>
                  <a:gd name="T66" fmla="*/ 103 w 329"/>
                  <a:gd name="T67" fmla="*/ 154 h 237"/>
                  <a:gd name="T68" fmla="*/ 112 w 329"/>
                  <a:gd name="T69" fmla="*/ 167 h 237"/>
                  <a:gd name="T70" fmla="*/ 97 w 329"/>
                  <a:gd name="T71" fmla="*/ 177 h 237"/>
                  <a:gd name="T72" fmla="*/ 68 w 329"/>
                  <a:gd name="T73" fmla="*/ 197 h 237"/>
                  <a:gd name="T74" fmla="*/ 59 w 329"/>
                  <a:gd name="T75" fmla="*/ 184 h 237"/>
                  <a:gd name="T76" fmla="*/ 73 w 329"/>
                  <a:gd name="T77" fmla="*/ 174 h 237"/>
                  <a:gd name="T78" fmla="*/ 83 w 329"/>
                  <a:gd name="T79" fmla="*/ 187 h 237"/>
                  <a:gd name="T80" fmla="*/ 68 w 329"/>
                  <a:gd name="T81" fmla="*/ 197 h 237"/>
                  <a:gd name="T82" fmla="*/ 38 w 329"/>
                  <a:gd name="T83" fmla="*/ 217 h 237"/>
                  <a:gd name="T84" fmla="*/ 29 w 329"/>
                  <a:gd name="T85" fmla="*/ 204 h 237"/>
                  <a:gd name="T86" fmla="*/ 44 w 329"/>
                  <a:gd name="T87" fmla="*/ 194 h 237"/>
                  <a:gd name="T88" fmla="*/ 53 w 329"/>
                  <a:gd name="T89" fmla="*/ 207 h 237"/>
                  <a:gd name="T90" fmla="*/ 38 w 329"/>
                  <a:gd name="T91" fmla="*/ 217 h 237"/>
                  <a:gd name="T92" fmla="*/ 9 w 329"/>
                  <a:gd name="T93" fmla="*/ 237 h 237"/>
                  <a:gd name="T94" fmla="*/ 0 w 329"/>
                  <a:gd name="T95" fmla="*/ 224 h 237"/>
                  <a:gd name="T96" fmla="*/ 14 w 329"/>
                  <a:gd name="T97" fmla="*/ 214 h 237"/>
                  <a:gd name="T98" fmla="*/ 24 w 329"/>
                  <a:gd name="T99" fmla="*/ 227 h 237"/>
                  <a:gd name="T100" fmla="*/ 9 w 329"/>
                  <a:gd name="T10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9" h="237">
                    <a:moveTo>
                      <a:pt x="295" y="24"/>
                    </a:moveTo>
                    <a:cubicBezTo>
                      <a:pt x="329" y="0"/>
                      <a:pt x="317" y="57"/>
                      <a:pt x="295" y="24"/>
                    </a:cubicBezTo>
                    <a:close/>
                    <a:moveTo>
                      <a:pt x="274" y="57"/>
                    </a:moveTo>
                    <a:cubicBezTo>
                      <a:pt x="265" y="44"/>
                      <a:pt x="265" y="44"/>
                      <a:pt x="265" y="44"/>
                    </a:cubicBezTo>
                    <a:cubicBezTo>
                      <a:pt x="280" y="34"/>
                      <a:pt x="280" y="34"/>
                      <a:pt x="280" y="34"/>
                    </a:cubicBezTo>
                    <a:cubicBezTo>
                      <a:pt x="274" y="57"/>
                      <a:pt x="274" y="57"/>
                      <a:pt x="274" y="57"/>
                    </a:cubicBezTo>
                    <a:close/>
                    <a:moveTo>
                      <a:pt x="245" y="77"/>
                    </a:moveTo>
                    <a:cubicBezTo>
                      <a:pt x="236" y="64"/>
                      <a:pt x="236" y="64"/>
                      <a:pt x="236" y="64"/>
                    </a:cubicBezTo>
                    <a:cubicBezTo>
                      <a:pt x="250" y="54"/>
                      <a:pt x="250" y="54"/>
                      <a:pt x="250" y="54"/>
                    </a:cubicBezTo>
                    <a:cubicBezTo>
                      <a:pt x="260" y="67"/>
                      <a:pt x="260" y="67"/>
                      <a:pt x="260" y="67"/>
                    </a:cubicBezTo>
                    <a:cubicBezTo>
                      <a:pt x="245" y="77"/>
                      <a:pt x="245" y="77"/>
                      <a:pt x="245" y="77"/>
                    </a:cubicBezTo>
                    <a:close/>
                    <a:moveTo>
                      <a:pt x="215" y="97"/>
                    </a:moveTo>
                    <a:cubicBezTo>
                      <a:pt x="206" y="84"/>
                      <a:pt x="206" y="84"/>
                      <a:pt x="206" y="84"/>
                    </a:cubicBezTo>
                    <a:cubicBezTo>
                      <a:pt x="221" y="74"/>
                      <a:pt x="221" y="74"/>
                      <a:pt x="221" y="74"/>
                    </a:cubicBezTo>
                    <a:cubicBezTo>
                      <a:pt x="230" y="87"/>
                      <a:pt x="230" y="87"/>
                      <a:pt x="230" y="87"/>
                    </a:cubicBezTo>
                    <a:cubicBezTo>
                      <a:pt x="215" y="97"/>
                      <a:pt x="215" y="97"/>
                      <a:pt x="215" y="97"/>
                    </a:cubicBezTo>
                    <a:close/>
                    <a:moveTo>
                      <a:pt x="186" y="117"/>
                    </a:moveTo>
                    <a:cubicBezTo>
                      <a:pt x="177" y="104"/>
                      <a:pt x="177" y="104"/>
                      <a:pt x="177" y="104"/>
                    </a:cubicBezTo>
                    <a:cubicBezTo>
                      <a:pt x="191" y="94"/>
                      <a:pt x="191" y="94"/>
                      <a:pt x="191" y="94"/>
                    </a:cubicBezTo>
                    <a:cubicBezTo>
                      <a:pt x="201" y="107"/>
                      <a:pt x="201" y="107"/>
                      <a:pt x="201" y="107"/>
                    </a:cubicBezTo>
                    <a:cubicBezTo>
                      <a:pt x="186" y="117"/>
                      <a:pt x="186" y="117"/>
                      <a:pt x="186" y="117"/>
                    </a:cubicBezTo>
                    <a:close/>
                    <a:moveTo>
                      <a:pt x="156" y="137"/>
                    </a:moveTo>
                    <a:cubicBezTo>
                      <a:pt x="147" y="124"/>
                      <a:pt x="147" y="124"/>
                      <a:pt x="147" y="124"/>
                    </a:cubicBezTo>
                    <a:cubicBezTo>
                      <a:pt x="162" y="114"/>
                      <a:pt x="162" y="114"/>
                      <a:pt x="162" y="114"/>
                    </a:cubicBezTo>
                    <a:cubicBezTo>
                      <a:pt x="171" y="127"/>
                      <a:pt x="171" y="127"/>
                      <a:pt x="171" y="127"/>
                    </a:cubicBezTo>
                    <a:cubicBezTo>
                      <a:pt x="156" y="137"/>
                      <a:pt x="156" y="137"/>
                      <a:pt x="156" y="137"/>
                    </a:cubicBezTo>
                    <a:close/>
                    <a:moveTo>
                      <a:pt x="127" y="157"/>
                    </a:moveTo>
                    <a:cubicBezTo>
                      <a:pt x="118" y="144"/>
                      <a:pt x="118" y="144"/>
                      <a:pt x="118" y="144"/>
                    </a:cubicBezTo>
                    <a:cubicBezTo>
                      <a:pt x="132" y="134"/>
                      <a:pt x="132" y="134"/>
                      <a:pt x="132" y="134"/>
                    </a:cubicBezTo>
                    <a:cubicBezTo>
                      <a:pt x="142" y="147"/>
                      <a:pt x="142" y="147"/>
                      <a:pt x="142" y="147"/>
                    </a:cubicBezTo>
                    <a:cubicBezTo>
                      <a:pt x="127" y="157"/>
                      <a:pt x="127" y="157"/>
                      <a:pt x="127" y="157"/>
                    </a:cubicBezTo>
                    <a:close/>
                    <a:moveTo>
                      <a:pt x="97" y="177"/>
                    </a:moveTo>
                    <a:cubicBezTo>
                      <a:pt x="88" y="164"/>
                      <a:pt x="88" y="164"/>
                      <a:pt x="88" y="164"/>
                    </a:cubicBezTo>
                    <a:cubicBezTo>
                      <a:pt x="103" y="154"/>
                      <a:pt x="103" y="154"/>
                      <a:pt x="103" y="154"/>
                    </a:cubicBezTo>
                    <a:cubicBezTo>
                      <a:pt x="112" y="167"/>
                      <a:pt x="112" y="167"/>
                      <a:pt x="112" y="167"/>
                    </a:cubicBezTo>
                    <a:cubicBezTo>
                      <a:pt x="97" y="177"/>
                      <a:pt x="97" y="177"/>
                      <a:pt x="97" y="177"/>
                    </a:cubicBezTo>
                    <a:close/>
                    <a:moveTo>
                      <a:pt x="68" y="197"/>
                    </a:moveTo>
                    <a:cubicBezTo>
                      <a:pt x="59" y="184"/>
                      <a:pt x="59" y="184"/>
                      <a:pt x="59" y="184"/>
                    </a:cubicBezTo>
                    <a:cubicBezTo>
                      <a:pt x="73" y="174"/>
                      <a:pt x="73" y="174"/>
                      <a:pt x="73" y="174"/>
                    </a:cubicBezTo>
                    <a:cubicBezTo>
                      <a:pt x="83" y="187"/>
                      <a:pt x="83" y="187"/>
                      <a:pt x="83" y="187"/>
                    </a:cubicBezTo>
                    <a:cubicBezTo>
                      <a:pt x="68" y="197"/>
                      <a:pt x="68" y="197"/>
                      <a:pt x="68" y="197"/>
                    </a:cubicBezTo>
                    <a:close/>
                    <a:moveTo>
                      <a:pt x="38" y="217"/>
                    </a:moveTo>
                    <a:cubicBezTo>
                      <a:pt x="29" y="204"/>
                      <a:pt x="29" y="204"/>
                      <a:pt x="29" y="204"/>
                    </a:cubicBezTo>
                    <a:cubicBezTo>
                      <a:pt x="44" y="194"/>
                      <a:pt x="44" y="194"/>
                      <a:pt x="44" y="194"/>
                    </a:cubicBezTo>
                    <a:cubicBezTo>
                      <a:pt x="53" y="207"/>
                      <a:pt x="53" y="207"/>
                      <a:pt x="53" y="207"/>
                    </a:cubicBezTo>
                    <a:cubicBezTo>
                      <a:pt x="38" y="217"/>
                      <a:pt x="38" y="217"/>
                      <a:pt x="38" y="217"/>
                    </a:cubicBezTo>
                    <a:close/>
                    <a:moveTo>
                      <a:pt x="9" y="237"/>
                    </a:moveTo>
                    <a:cubicBezTo>
                      <a:pt x="0" y="224"/>
                      <a:pt x="0" y="224"/>
                      <a:pt x="0" y="224"/>
                    </a:cubicBezTo>
                    <a:cubicBezTo>
                      <a:pt x="14" y="214"/>
                      <a:pt x="14" y="214"/>
                      <a:pt x="14" y="214"/>
                    </a:cubicBezTo>
                    <a:cubicBezTo>
                      <a:pt x="24" y="227"/>
                      <a:pt x="24" y="227"/>
                      <a:pt x="24" y="227"/>
                    </a:cubicBezTo>
                    <a:lnTo>
                      <a:pt x="9" y="237"/>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GB">
                  <a:solidFill>
                    <a:schemeClr val="bg1"/>
                  </a:solidFill>
                  <a:cs typeface="+mn-ea"/>
                  <a:sym typeface="+mn-lt"/>
                </a:endParaRPr>
              </a:p>
            </p:txBody>
          </p:sp>
          <p:sp>
            <p:nvSpPr>
              <p:cNvPr id="492" name="îṥḻiḑê">
                <a:extLst>
                  <a:ext uri="{FF2B5EF4-FFF2-40B4-BE49-F238E27FC236}">
                    <a16:creationId xmlns:a16="http://schemas.microsoft.com/office/drawing/2014/main" id="{BC89A443-F0E8-41BA-AE2E-C117939D9E6B}"/>
                  </a:ext>
                </a:extLst>
              </p:cNvPr>
              <p:cNvSpPr/>
              <p:nvPr/>
            </p:nvSpPr>
            <p:spPr bwMode="auto">
              <a:xfrm>
                <a:off x="6746612" y="4652773"/>
                <a:ext cx="262299" cy="263669"/>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93" name="iṥḷîďè">
                <a:extLst>
                  <a:ext uri="{FF2B5EF4-FFF2-40B4-BE49-F238E27FC236}">
                    <a16:creationId xmlns:a16="http://schemas.microsoft.com/office/drawing/2014/main" id="{A97F3AC4-5E82-447A-A293-69B170FD20F3}"/>
                  </a:ext>
                </a:extLst>
              </p:cNvPr>
              <p:cNvSpPr/>
              <p:nvPr/>
            </p:nvSpPr>
            <p:spPr bwMode="auto">
              <a:xfrm>
                <a:off x="6779484" y="4686331"/>
                <a:ext cx="195868" cy="1965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94" name="iṡļîdè">
                <a:extLst>
                  <a:ext uri="{FF2B5EF4-FFF2-40B4-BE49-F238E27FC236}">
                    <a16:creationId xmlns:a16="http://schemas.microsoft.com/office/drawing/2014/main" id="{390D66E6-192E-4666-9303-8BA9447185E8}"/>
                  </a:ext>
                </a:extLst>
              </p:cNvPr>
              <p:cNvSpPr/>
              <p:nvPr/>
            </p:nvSpPr>
            <p:spPr bwMode="auto">
              <a:xfrm>
                <a:off x="6777430" y="4721943"/>
                <a:ext cx="1729254" cy="2133318"/>
              </a:xfrm>
              <a:custGeom>
                <a:avLst/>
                <a:gdLst>
                  <a:gd name="T0" fmla="*/ 1068 w 1068"/>
                  <a:gd name="T1" fmla="*/ 1174 h 1317"/>
                  <a:gd name="T2" fmla="*/ 1039 w 1068"/>
                  <a:gd name="T3" fmla="*/ 1122 h 1317"/>
                  <a:gd name="T4" fmla="*/ 936 w 1068"/>
                  <a:gd name="T5" fmla="*/ 942 h 1317"/>
                  <a:gd name="T6" fmla="*/ 850 w 1068"/>
                  <a:gd name="T7" fmla="*/ 609 h 1317"/>
                  <a:gd name="T8" fmla="*/ 753 w 1068"/>
                  <a:gd name="T9" fmla="*/ 395 h 1317"/>
                  <a:gd name="T10" fmla="*/ 620 w 1068"/>
                  <a:gd name="T11" fmla="*/ 301 h 1317"/>
                  <a:gd name="T12" fmla="*/ 578 w 1068"/>
                  <a:gd name="T13" fmla="*/ 342 h 1317"/>
                  <a:gd name="T14" fmla="*/ 466 w 1068"/>
                  <a:gd name="T15" fmla="*/ 276 h 1317"/>
                  <a:gd name="T16" fmla="*/ 414 w 1068"/>
                  <a:gd name="T17" fmla="*/ 326 h 1317"/>
                  <a:gd name="T18" fmla="*/ 328 w 1068"/>
                  <a:gd name="T19" fmla="*/ 273 h 1317"/>
                  <a:gd name="T20" fmla="*/ 273 w 1068"/>
                  <a:gd name="T21" fmla="*/ 312 h 1317"/>
                  <a:gd name="T22" fmla="*/ 150 w 1068"/>
                  <a:gd name="T23" fmla="*/ 100 h 1317"/>
                  <a:gd name="T24" fmla="*/ 64 w 1068"/>
                  <a:gd name="T25" fmla="*/ 11 h 1317"/>
                  <a:gd name="T26" fmla="*/ 44 w 1068"/>
                  <a:gd name="T27" fmla="*/ 144 h 1317"/>
                  <a:gd name="T28" fmla="*/ 168 w 1068"/>
                  <a:gd name="T29" fmla="*/ 431 h 1317"/>
                  <a:gd name="T30" fmla="*/ 280 w 1068"/>
                  <a:gd name="T31" fmla="*/ 701 h 1317"/>
                  <a:gd name="T32" fmla="*/ 281 w 1068"/>
                  <a:gd name="T33" fmla="*/ 768 h 1317"/>
                  <a:gd name="T34" fmla="*/ 236 w 1068"/>
                  <a:gd name="T35" fmla="*/ 683 h 1317"/>
                  <a:gd name="T36" fmla="*/ 221 w 1068"/>
                  <a:gd name="T37" fmla="*/ 582 h 1317"/>
                  <a:gd name="T38" fmla="*/ 158 w 1068"/>
                  <a:gd name="T39" fmla="*/ 479 h 1317"/>
                  <a:gd name="T40" fmla="*/ 123 w 1068"/>
                  <a:gd name="T41" fmla="*/ 559 h 1317"/>
                  <a:gd name="T42" fmla="*/ 89 w 1068"/>
                  <a:gd name="T43" fmla="*/ 712 h 1317"/>
                  <a:gd name="T44" fmla="*/ 173 w 1068"/>
                  <a:gd name="T45" fmla="*/ 882 h 1317"/>
                  <a:gd name="T46" fmla="*/ 338 w 1068"/>
                  <a:gd name="T47" fmla="*/ 1010 h 1317"/>
                  <a:gd name="T48" fmla="*/ 601 w 1068"/>
                  <a:gd name="T49" fmla="*/ 1172 h 1317"/>
                  <a:gd name="T50" fmla="*/ 694 w 1068"/>
                  <a:gd name="T51" fmla="*/ 1317 h 1317"/>
                  <a:gd name="T52" fmla="*/ 854 w 1068"/>
                  <a:gd name="T53" fmla="*/ 1317 h 1317"/>
                  <a:gd name="T54" fmla="*/ 1068 w 1068"/>
                  <a:gd name="T55" fmla="*/ 1174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68" h="1317">
                    <a:moveTo>
                      <a:pt x="1068" y="1174"/>
                    </a:moveTo>
                    <a:cubicBezTo>
                      <a:pt x="1054" y="1151"/>
                      <a:pt x="1043" y="1132"/>
                      <a:pt x="1039" y="1122"/>
                    </a:cubicBezTo>
                    <a:cubicBezTo>
                      <a:pt x="1022" y="1080"/>
                      <a:pt x="977" y="1010"/>
                      <a:pt x="936" y="942"/>
                    </a:cubicBezTo>
                    <a:cubicBezTo>
                      <a:pt x="895" y="873"/>
                      <a:pt x="868" y="702"/>
                      <a:pt x="850" y="609"/>
                    </a:cubicBezTo>
                    <a:cubicBezTo>
                      <a:pt x="832" y="515"/>
                      <a:pt x="797" y="441"/>
                      <a:pt x="753" y="395"/>
                    </a:cubicBezTo>
                    <a:cubicBezTo>
                      <a:pt x="710" y="349"/>
                      <a:pt x="662" y="278"/>
                      <a:pt x="620" y="301"/>
                    </a:cubicBezTo>
                    <a:cubicBezTo>
                      <a:pt x="578" y="324"/>
                      <a:pt x="578" y="342"/>
                      <a:pt x="578" y="342"/>
                    </a:cubicBezTo>
                    <a:cubicBezTo>
                      <a:pt x="578" y="342"/>
                      <a:pt x="516" y="261"/>
                      <a:pt x="466" y="276"/>
                    </a:cubicBezTo>
                    <a:cubicBezTo>
                      <a:pt x="417" y="291"/>
                      <a:pt x="414" y="326"/>
                      <a:pt x="414" y="326"/>
                    </a:cubicBezTo>
                    <a:cubicBezTo>
                      <a:pt x="414" y="326"/>
                      <a:pt x="381" y="259"/>
                      <a:pt x="328" y="273"/>
                    </a:cubicBezTo>
                    <a:cubicBezTo>
                      <a:pt x="275" y="287"/>
                      <a:pt x="273" y="312"/>
                      <a:pt x="273" y="312"/>
                    </a:cubicBezTo>
                    <a:cubicBezTo>
                      <a:pt x="273" y="312"/>
                      <a:pt x="184" y="167"/>
                      <a:pt x="150" y="100"/>
                    </a:cubicBezTo>
                    <a:cubicBezTo>
                      <a:pt x="117" y="34"/>
                      <a:pt x="95" y="0"/>
                      <a:pt x="64" y="11"/>
                    </a:cubicBezTo>
                    <a:cubicBezTo>
                      <a:pt x="34" y="21"/>
                      <a:pt x="0" y="59"/>
                      <a:pt x="44" y="144"/>
                    </a:cubicBezTo>
                    <a:cubicBezTo>
                      <a:pt x="87" y="229"/>
                      <a:pt x="137" y="369"/>
                      <a:pt x="168" y="431"/>
                    </a:cubicBezTo>
                    <a:cubicBezTo>
                      <a:pt x="199" y="493"/>
                      <a:pt x="262" y="623"/>
                      <a:pt x="280" y="701"/>
                    </a:cubicBezTo>
                    <a:cubicBezTo>
                      <a:pt x="299" y="779"/>
                      <a:pt x="305" y="778"/>
                      <a:pt x="281" y="768"/>
                    </a:cubicBezTo>
                    <a:cubicBezTo>
                      <a:pt x="256" y="757"/>
                      <a:pt x="256" y="703"/>
                      <a:pt x="236" y="683"/>
                    </a:cubicBezTo>
                    <a:cubicBezTo>
                      <a:pt x="216" y="664"/>
                      <a:pt x="213" y="607"/>
                      <a:pt x="221" y="582"/>
                    </a:cubicBezTo>
                    <a:cubicBezTo>
                      <a:pt x="228" y="556"/>
                      <a:pt x="186" y="485"/>
                      <a:pt x="158" y="479"/>
                    </a:cubicBezTo>
                    <a:cubicBezTo>
                      <a:pt x="131" y="473"/>
                      <a:pt x="124" y="495"/>
                      <a:pt x="123" y="559"/>
                    </a:cubicBezTo>
                    <a:cubicBezTo>
                      <a:pt x="122" y="624"/>
                      <a:pt x="63" y="659"/>
                      <a:pt x="89" y="712"/>
                    </a:cubicBezTo>
                    <a:cubicBezTo>
                      <a:pt x="115" y="765"/>
                      <a:pt x="159" y="850"/>
                      <a:pt x="173" y="882"/>
                    </a:cubicBezTo>
                    <a:cubicBezTo>
                      <a:pt x="187" y="913"/>
                      <a:pt x="263" y="978"/>
                      <a:pt x="338" y="1010"/>
                    </a:cubicBezTo>
                    <a:cubicBezTo>
                      <a:pt x="413" y="1041"/>
                      <a:pt x="550" y="1103"/>
                      <a:pt x="601" y="1172"/>
                    </a:cubicBezTo>
                    <a:cubicBezTo>
                      <a:pt x="618" y="1197"/>
                      <a:pt x="654" y="1253"/>
                      <a:pt x="694" y="1317"/>
                    </a:cubicBezTo>
                    <a:cubicBezTo>
                      <a:pt x="854" y="1317"/>
                      <a:pt x="854" y="1317"/>
                      <a:pt x="854" y="1317"/>
                    </a:cubicBezTo>
                    <a:lnTo>
                      <a:pt x="1068" y="1174"/>
                    </a:ln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95" name="iṩḻiḍè">
                <a:extLst>
                  <a:ext uri="{FF2B5EF4-FFF2-40B4-BE49-F238E27FC236}">
                    <a16:creationId xmlns:a16="http://schemas.microsoft.com/office/drawing/2014/main" id="{9616E975-0C8B-42A8-A54E-3DA4F3F2B61F}"/>
                  </a:ext>
                </a:extLst>
              </p:cNvPr>
              <p:cNvSpPr/>
              <p:nvPr/>
            </p:nvSpPr>
            <p:spPr bwMode="auto">
              <a:xfrm>
                <a:off x="7219845" y="5227364"/>
                <a:ext cx="213674" cy="319142"/>
              </a:xfrm>
              <a:custGeom>
                <a:avLst/>
                <a:gdLst>
                  <a:gd name="T0" fmla="*/ 0 w 132"/>
                  <a:gd name="T1" fmla="*/ 0 h 197"/>
                  <a:gd name="T2" fmla="*/ 83 w 132"/>
                  <a:gd name="T3" fmla="*/ 162 h 197"/>
                  <a:gd name="T4" fmla="*/ 110 w 132"/>
                  <a:gd name="T5" fmla="*/ 178 h 197"/>
                  <a:gd name="T6" fmla="*/ 0 w 132"/>
                  <a:gd name="T7" fmla="*/ 0 h 197"/>
                </a:gdLst>
                <a:ahLst/>
                <a:cxnLst>
                  <a:cxn ang="0">
                    <a:pos x="T0" y="T1"/>
                  </a:cxn>
                  <a:cxn ang="0">
                    <a:pos x="T2" y="T3"/>
                  </a:cxn>
                  <a:cxn ang="0">
                    <a:pos x="T4" y="T5"/>
                  </a:cxn>
                  <a:cxn ang="0">
                    <a:pos x="T6" y="T7"/>
                  </a:cxn>
                </a:cxnLst>
                <a:rect l="0" t="0" r="r" b="b"/>
                <a:pathLst>
                  <a:path w="132" h="197">
                    <a:moveTo>
                      <a:pt x="0" y="0"/>
                    </a:moveTo>
                    <a:cubicBezTo>
                      <a:pt x="14" y="22"/>
                      <a:pt x="67" y="130"/>
                      <a:pt x="83" y="162"/>
                    </a:cubicBezTo>
                    <a:cubicBezTo>
                      <a:pt x="100" y="194"/>
                      <a:pt x="132" y="197"/>
                      <a:pt x="110" y="178"/>
                    </a:cubicBezTo>
                    <a:cubicBezTo>
                      <a:pt x="88" y="159"/>
                      <a:pt x="45" y="64"/>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96" name="íṣḷîḋé">
                <a:extLst>
                  <a:ext uri="{FF2B5EF4-FFF2-40B4-BE49-F238E27FC236}">
                    <a16:creationId xmlns:a16="http://schemas.microsoft.com/office/drawing/2014/main" id="{15DA9011-1D89-432C-9E08-6779AB0E113C}"/>
                  </a:ext>
                </a:extLst>
              </p:cNvPr>
              <p:cNvSpPr/>
              <p:nvPr/>
            </p:nvSpPr>
            <p:spPr bwMode="auto">
              <a:xfrm>
                <a:off x="7447901" y="5249965"/>
                <a:ext cx="210250" cy="246547"/>
              </a:xfrm>
              <a:custGeom>
                <a:avLst/>
                <a:gdLst>
                  <a:gd name="T0" fmla="*/ 0 w 130"/>
                  <a:gd name="T1" fmla="*/ 0 h 152"/>
                  <a:gd name="T2" fmla="*/ 96 w 130"/>
                  <a:gd name="T3" fmla="*/ 134 h 152"/>
                  <a:gd name="T4" fmla="*/ 82 w 130"/>
                  <a:gd name="T5" fmla="*/ 97 h 152"/>
                  <a:gd name="T6" fmla="*/ 0 w 130"/>
                  <a:gd name="T7" fmla="*/ 0 h 152"/>
                </a:gdLst>
                <a:ahLst/>
                <a:cxnLst>
                  <a:cxn ang="0">
                    <a:pos x="T0" y="T1"/>
                  </a:cxn>
                  <a:cxn ang="0">
                    <a:pos x="T2" y="T3"/>
                  </a:cxn>
                  <a:cxn ang="0">
                    <a:pos x="T4" y="T5"/>
                  </a:cxn>
                  <a:cxn ang="0">
                    <a:pos x="T6" y="T7"/>
                  </a:cxn>
                </a:cxnLst>
                <a:rect l="0" t="0" r="r" b="b"/>
                <a:pathLst>
                  <a:path w="130" h="152">
                    <a:moveTo>
                      <a:pt x="0" y="0"/>
                    </a:moveTo>
                    <a:cubicBezTo>
                      <a:pt x="16" y="31"/>
                      <a:pt x="62" y="115"/>
                      <a:pt x="96" y="134"/>
                    </a:cubicBezTo>
                    <a:cubicBezTo>
                      <a:pt x="130" y="152"/>
                      <a:pt x="113" y="129"/>
                      <a:pt x="82" y="97"/>
                    </a:cubicBezTo>
                    <a:cubicBezTo>
                      <a:pt x="50" y="65"/>
                      <a:pt x="38" y="47"/>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97" name="iśḷíḑé">
                <a:extLst>
                  <a:ext uri="{FF2B5EF4-FFF2-40B4-BE49-F238E27FC236}">
                    <a16:creationId xmlns:a16="http://schemas.microsoft.com/office/drawing/2014/main" id="{04DC7AD1-4D60-4A2E-9B01-CBBBC29E8C23}"/>
                  </a:ext>
                </a:extLst>
              </p:cNvPr>
              <p:cNvSpPr/>
              <p:nvPr/>
            </p:nvSpPr>
            <p:spPr bwMode="auto">
              <a:xfrm>
                <a:off x="7713624" y="5275990"/>
                <a:ext cx="237644" cy="186280"/>
              </a:xfrm>
              <a:custGeom>
                <a:avLst/>
                <a:gdLst>
                  <a:gd name="T0" fmla="*/ 0 w 147"/>
                  <a:gd name="T1" fmla="*/ 0 h 115"/>
                  <a:gd name="T2" fmla="*/ 105 w 147"/>
                  <a:gd name="T3" fmla="*/ 112 h 115"/>
                  <a:gd name="T4" fmla="*/ 87 w 147"/>
                  <a:gd name="T5" fmla="*/ 84 h 115"/>
                  <a:gd name="T6" fmla="*/ 0 w 147"/>
                  <a:gd name="T7" fmla="*/ 0 h 115"/>
                </a:gdLst>
                <a:ahLst/>
                <a:cxnLst>
                  <a:cxn ang="0">
                    <a:pos x="T0" y="T1"/>
                  </a:cxn>
                  <a:cxn ang="0">
                    <a:pos x="T2" y="T3"/>
                  </a:cxn>
                  <a:cxn ang="0">
                    <a:pos x="T4" y="T5"/>
                  </a:cxn>
                  <a:cxn ang="0">
                    <a:pos x="T6" y="T7"/>
                  </a:cxn>
                </a:cxnLst>
                <a:rect l="0" t="0" r="r" b="b"/>
                <a:pathLst>
                  <a:path w="147" h="115">
                    <a:moveTo>
                      <a:pt x="0" y="0"/>
                    </a:moveTo>
                    <a:cubicBezTo>
                      <a:pt x="20" y="38"/>
                      <a:pt x="63" y="108"/>
                      <a:pt x="105" y="112"/>
                    </a:cubicBezTo>
                    <a:cubicBezTo>
                      <a:pt x="147" y="115"/>
                      <a:pt x="104" y="95"/>
                      <a:pt x="87" y="84"/>
                    </a:cubicBezTo>
                    <a:cubicBezTo>
                      <a:pt x="69" y="73"/>
                      <a:pt x="43" y="52"/>
                      <a:pt x="0"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98" name="îSḻïḋe">
                <a:extLst>
                  <a:ext uri="{FF2B5EF4-FFF2-40B4-BE49-F238E27FC236}">
                    <a16:creationId xmlns:a16="http://schemas.microsoft.com/office/drawing/2014/main" id="{9389584A-6FA6-49BE-AAAB-6701C744209F}"/>
                  </a:ext>
                </a:extLst>
              </p:cNvPr>
              <p:cNvSpPr/>
              <p:nvPr/>
            </p:nvSpPr>
            <p:spPr bwMode="auto">
              <a:xfrm>
                <a:off x="6816467" y="4725367"/>
                <a:ext cx="145874" cy="157516"/>
              </a:xfrm>
              <a:custGeom>
                <a:avLst/>
                <a:gdLst>
                  <a:gd name="T0" fmla="*/ 33 w 90"/>
                  <a:gd name="T1" fmla="*/ 9 h 97"/>
                  <a:gd name="T2" fmla="*/ 11 w 90"/>
                  <a:gd name="T3" fmla="*/ 50 h 97"/>
                  <a:gd name="T4" fmla="*/ 66 w 90"/>
                  <a:gd name="T5" fmla="*/ 89 h 97"/>
                  <a:gd name="T6" fmla="*/ 76 w 90"/>
                  <a:gd name="T7" fmla="*/ 32 h 97"/>
                  <a:gd name="T8" fmla="*/ 33 w 90"/>
                  <a:gd name="T9" fmla="*/ 9 h 97"/>
                </a:gdLst>
                <a:ahLst/>
                <a:cxnLst>
                  <a:cxn ang="0">
                    <a:pos x="T0" y="T1"/>
                  </a:cxn>
                  <a:cxn ang="0">
                    <a:pos x="T2" y="T3"/>
                  </a:cxn>
                  <a:cxn ang="0">
                    <a:pos x="T4" y="T5"/>
                  </a:cxn>
                  <a:cxn ang="0">
                    <a:pos x="T6" y="T7"/>
                  </a:cxn>
                  <a:cxn ang="0">
                    <a:pos x="T8" y="T9"/>
                  </a:cxn>
                </a:cxnLst>
                <a:rect l="0" t="0" r="r" b="b"/>
                <a:pathLst>
                  <a:path w="90" h="97">
                    <a:moveTo>
                      <a:pt x="33" y="9"/>
                    </a:moveTo>
                    <a:cubicBezTo>
                      <a:pt x="18" y="16"/>
                      <a:pt x="0" y="29"/>
                      <a:pt x="11" y="50"/>
                    </a:cubicBezTo>
                    <a:cubicBezTo>
                      <a:pt x="21" y="71"/>
                      <a:pt x="44" y="97"/>
                      <a:pt x="66" y="89"/>
                    </a:cubicBezTo>
                    <a:cubicBezTo>
                      <a:pt x="87" y="81"/>
                      <a:pt x="90" y="58"/>
                      <a:pt x="76" y="32"/>
                    </a:cubicBezTo>
                    <a:cubicBezTo>
                      <a:pt x="61" y="7"/>
                      <a:pt x="51" y="0"/>
                      <a:pt x="33" y="9"/>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99" name="îṡlîde">
                <a:extLst>
                  <a:ext uri="{FF2B5EF4-FFF2-40B4-BE49-F238E27FC236}">
                    <a16:creationId xmlns:a16="http://schemas.microsoft.com/office/drawing/2014/main" id="{4C94DF9C-92AB-4DCB-BA1E-D892AD54C73C}"/>
                  </a:ext>
                </a:extLst>
              </p:cNvPr>
              <p:cNvSpPr/>
              <p:nvPr/>
            </p:nvSpPr>
            <p:spPr bwMode="auto">
              <a:xfrm>
                <a:off x="6908922" y="4961642"/>
                <a:ext cx="247232" cy="275311"/>
              </a:xfrm>
              <a:custGeom>
                <a:avLst/>
                <a:gdLst>
                  <a:gd name="T0" fmla="*/ 48 w 153"/>
                  <a:gd name="T1" fmla="*/ 21 h 170"/>
                  <a:gd name="T2" fmla="*/ 100 w 153"/>
                  <a:gd name="T3" fmla="*/ 144 h 170"/>
                  <a:gd name="T4" fmla="*/ 48 w 153"/>
                  <a:gd name="T5" fmla="*/ 21 h 170"/>
                </a:gdLst>
                <a:ahLst/>
                <a:cxnLst>
                  <a:cxn ang="0">
                    <a:pos x="T0" y="T1"/>
                  </a:cxn>
                  <a:cxn ang="0">
                    <a:pos x="T2" y="T3"/>
                  </a:cxn>
                  <a:cxn ang="0">
                    <a:pos x="T4" y="T5"/>
                  </a:cxn>
                </a:cxnLst>
                <a:rect l="0" t="0" r="r" b="b"/>
                <a:pathLst>
                  <a:path w="153" h="170">
                    <a:moveTo>
                      <a:pt x="48" y="21"/>
                    </a:moveTo>
                    <a:cubicBezTo>
                      <a:pt x="0" y="46"/>
                      <a:pt x="46" y="170"/>
                      <a:pt x="100" y="144"/>
                    </a:cubicBezTo>
                    <a:cubicBezTo>
                      <a:pt x="153" y="117"/>
                      <a:pt x="89"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0" name="ïşļïḋé">
                <a:extLst>
                  <a:ext uri="{FF2B5EF4-FFF2-40B4-BE49-F238E27FC236}">
                    <a16:creationId xmlns:a16="http://schemas.microsoft.com/office/drawing/2014/main" id="{B55E805F-15D3-4285-8ED7-EF8CB19589A4}"/>
                  </a:ext>
                </a:extLst>
              </p:cNvPr>
              <p:cNvSpPr/>
              <p:nvPr/>
            </p:nvSpPr>
            <p:spPr bwMode="auto">
              <a:xfrm>
                <a:off x="6978092" y="5502676"/>
                <a:ext cx="39036" cy="126698"/>
              </a:xfrm>
              <a:custGeom>
                <a:avLst/>
                <a:gdLst>
                  <a:gd name="T0" fmla="*/ 14 w 24"/>
                  <a:gd name="T1" fmla="*/ 0 h 78"/>
                  <a:gd name="T2" fmla="*/ 0 w 24"/>
                  <a:gd name="T3" fmla="*/ 77 h 78"/>
                  <a:gd name="T4" fmla="*/ 0 w 24"/>
                  <a:gd name="T5" fmla="*/ 78 h 78"/>
                  <a:gd name="T6" fmla="*/ 22 w 24"/>
                  <a:gd name="T7" fmla="*/ 34 h 78"/>
                  <a:gd name="T8" fmla="*/ 14 w 24"/>
                  <a:gd name="T9" fmla="*/ 0 h 78"/>
                </a:gdLst>
                <a:ahLst/>
                <a:cxnLst>
                  <a:cxn ang="0">
                    <a:pos x="T0" y="T1"/>
                  </a:cxn>
                  <a:cxn ang="0">
                    <a:pos x="T2" y="T3"/>
                  </a:cxn>
                  <a:cxn ang="0">
                    <a:pos x="T4" y="T5"/>
                  </a:cxn>
                  <a:cxn ang="0">
                    <a:pos x="T6" y="T7"/>
                  </a:cxn>
                  <a:cxn ang="0">
                    <a:pos x="T8" y="T9"/>
                  </a:cxn>
                </a:cxnLst>
                <a:rect l="0" t="0" r="r" b="b"/>
                <a:pathLst>
                  <a:path w="24" h="78">
                    <a:moveTo>
                      <a:pt x="14" y="0"/>
                    </a:moveTo>
                    <a:cubicBezTo>
                      <a:pt x="3" y="9"/>
                      <a:pt x="0" y="33"/>
                      <a:pt x="0" y="77"/>
                    </a:cubicBezTo>
                    <a:cubicBezTo>
                      <a:pt x="0" y="77"/>
                      <a:pt x="0" y="78"/>
                      <a:pt x="0" y="78"/>
                    </a:cubicBezTo>
                    <a:cubicBezTo>
                      <a:pt x="17" y="70"/>
                      <a:pt x="20" y="50"/>
                      <a:pt x="22" y="34"/>
                    </a:cubicBezTo>
                    <a:cubicBezTo>
                      <a:pt x="24" y="18"/>
                      <a:pt x="22" y="7"/>
                      <a:pt x="14" y="0"/>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1" name="ïś1îḓê">
                <a:extLst>
                  <a:ext uri="{FF2B5EF4-FFF2-40B4-BE49-F238E27FC236}">
                    <a16:creationId xmlns:a16="http://schemas.microsoft.com/office/drawing/2014/main" id="{FFA63517-412A-469C-AF01-120DF33D1243}"/>
                  </a:ext>
                </a:extLst>
              </p:cNvPr>
              <p:cNvSpPr/>
              <p:nvPr/>
            </p:nvSpPr>
            <p:spPr bwMode="auto">
              <a:xfrm>
                <a:off x="7033565" y="5216407"/>
                <a:ext cx="147243" cy="129437"/>
              </a:xfrm>
              <a:custGeom>
                <a:avLst/>
                <a:gdLst>
                  <a:gd name="T0" fmla="*/ 17 w 91"/>
                  <a:gd name="T1" fmla="*/ 80 h 80"/>
                  <a:gd name="T2" fmla="*/ 91 w 91"/>
                  <a:gd name="T3" fmla="*/ 47 h 80"/>
                  <a:gd name="T4" fmla="*/ 17 w 91"/>
                  <a:gd name="T5" fmla="*/ 80 h 80"/>
                  <a:gd name="T6" fmla="*/ 71 w 91"/>
                  <a:gd name="T7" fmla="*/ 2 h 80"/>
                  <a:gd name="T8" fmla="*/ 0 w 91"/>
                  <a:gd name="T9" fmla="*/ 47 h 80"/>
                  <a:gd name="T10" fmla="*/ 71 w 91"/>
                  <a:gd name="T11" fmla="*/ 2 h 80"/>
                </a:gdLst>
                <a:ahLst/>
                <a:cxnLst>
                  <a:cxn ang="0">
                    <a:pos x="T0" y="T1"/>
                  </a:cxn>
                  <a:cxn ang="0">
                    <a:pos x="T2" y="T3"/>
                  </a:cxn>
                  <a:cxn ang="0">
                    <a:pos x="T4" y="T5"/>
                  </a:cxn>
                  <a:cxn ang="0">
                    <a:pos x="T6" y="T7"/>
                  </a:cxn>
                  <a:cxn ang="0">
                    <a:pos x="T8" y="T9"/>
                  </a:cxn>
                  <a:cxn ang="0">
                    <a:pos x="T10" y="T11"/>
                  </a:cxn>
                </a:cxnLst>
                <a:rect l="0" t="0" r="r" b="b"/>
                <a:pathLst>
                  <a:path w="91" h="80">
                    <a:moveTo>
                      <a:pt x="17" y="80"/>
                    </a:moveTo>
                    <a:cubicBezTo>
                      <a:pt x="49" y="78"/>
                      <a:pt x="74" y="63"/>
                      <a:pt x="91" y="47"/>
                    </a:cubicBezTo>
                    <a:cubicBezTo>
                      <a:pt x="67" y="59"/>
                      <a:pt x="41" y="72"/>
                      <a:pt x="17" y="80"/>
                    </a:cubicBezTo>
                    <a:close/>
                    <a:moveTo>
                      <a:pt x="71" y="2"/>
                    </a:moveTo>
                    <a:cubicBezTo>
                      <a:pt x="53" y="0"/>
                      <a:pt x="13" y="21"/>
                      <a:pt x="0" y="47"/>
                    </a:cubicBezTo>
                    <a:cubicBezTo>
                      <a:pt x="19" y="30"/>
                      <a:pt x="57" y="6"/>
                      <a:pt x="71" y="2"/>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2" name="iṡliḑé">
                <a:extLst>
                  <a:ext uri="{FF2B5EF4-FFF2-40B4-BE49-F238E27FC236}">
                    <a16:creationId xmlns:a16="http://schemas.microsoft.com/office/drawing/2014/main" id="{CBD7B55C-0D6A-47F1-9CD6-E85206D6C78B}"/>
                  </a:ext>
                </a:extLst>
              </p:cNvPr>
              <p:cNvSpPr/>
              <p:nvPr/>
            </p:nvSpPr>
            <p:spPr bwMode="auto">
              <a:xfrm>
                <a:off x="6853448" y="4853435"/>
                <a:ext cx="195868" cy="149298"/>
              </a:xfrm>
              <a:custGeom>
                <a:avLst/>
                <a:gdLst>
                  <a:gd name="T0" fmla="*/ 48 w 121"/>
                  <a:gd name="T1" fmla="*/ 21 h 92"/>
                  <a:gd name="T2" fmla="*/ 68 w 121"/>
                  <a:gd name="T3" fmla="*/ 66 h 92"/>
                  <a:gd name="T4" fmla="*/ 48 w 121"/>
                  <a:gd name="T5" fmla="*/ 21 h 92"/>
                </a:gdLst>
                <a:ahLst/>
                <a:cxnLst>
                  <a:cxn ang="0">
                    <a:pos x="T0" y="T1"/>
                  </a:cxn>
                  <a:cxn ang="0">
                    <a:pos x="T2" y="T3"/>
                  </a:cxn>
                  <a:cxn ang="0">
                    <a:pos x="T4" y="T5"/>
                  </a:cxn>
                </a:cxnLst>
                <a:rect l="0" t="0" r="r" b="b"/>
                <a:pathLst>
                  <a:path w="121" h="92">
                    <a:moveTo>
                      <a:pt x="48" y="21"/>
                    </a:moveTo>
                    <a:cubicBezTo>
                      <a:pt x="0" y="45"/>
                      <a:pt x="14" y="92"/>
                      <a:pt x="68" y="66"/>
                    </a:cubicBezTo>
                    <a:cubicBezTo>
                      <a:pt x="121" y="40"/>
                      <a:pt x="90" y="0"/>
                      <a:pt x="48" y="2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3" name="îšḷiḓe">
                <a:extLst>
                  <a:ext uri="{FF2B5EF4-FFF2-40B4-BE49-F238E27FC236}">
                    <a16:creationId xmlns:a16="http://schemas.microsoft.com/office/drawing/2014/main" id="{F742E059-2B73-4530-ACCA-DBA8F2B540F2}"/>
                  </a:ext>
                </a:extLst>
              </p:cNvPr>
              <p:cNvSpPr/>
              <p:nvPr/>
            </p:nvSpPr>
            <p:spPr bwMode="auto">
              <a:xfrm>
                <a:off x="7291070" y="5145183"/>
                <a:ext cx="409542" cy="446524"/>
              </a:xfrm>
              <a:custGeom>
                <a:avLst/>
                <a:gdLst>
                  <a:gd name="T0" fmla="*/ 23 w 253"/>
                  <a:gd name="T1" fmla="*/ 20 h 276"/>
                  <a:gd name="T2" fmla="*/ 71 w 253"/>
                  <a:gd name="T3" fmla="*/ 176 h 276"/>
                  <a:gd name="T4" fmla="*/ 219 w 253"/>
                  <a:gd name="T5" fmla="*/ 240 h 276"/>
                  <a:gd name="T6" fmla="*/ 126 w 253"/>
                  <a:gd name="T7" fmla="*/ 114 h 276"/>
                  <a:gd name="T8" fmla="*/ 23 w 253"/>
                  <a:gd name="T9" fmla="*/ 20 h 276"/>
                </a:gdLst>
                <a:ahLst/>
                <a:cxnLst>
                  <a:cxn ang="0">
                    <a:pos x="T0" y="T1"/>
                  </a:cxn>
                  <a:cxn ang="0">
                    <a:pos x="T2" y="T3"/>
                  </a:cxn>
                  <a:cxn ang="0">
                    <a:pos x="T4" y="T5"/>
                  </a:cxn>
                  <a:cxn ang="0">
                    <a:pos x="T6" y="T7"/>
                  </a:cxn>
                  <a:cxn ang="0">
                    <a:pos x="T8" y="T9"/>
                  </a:cxn>
                </a:cxnLst>
                <a:rect l="0" t="0" r="r" b="b"/>
                <a:pathLst>
                  <a:path w="253" h="276">
                    <a:moveTo>
                      <a:pt x="23" y="20"/>
                    </a:moveTo>
                    <a:cubicBezTo>
                      <a:pt x="0" y="33"/>
                      <a:pt x="48" y="125"/>
                      <a:pt x="71" y="176"/>
                    </a:cubicBezTo>
                    <a:cubicBezTo>
                      <a:pt x="93" y="228"/>
                      <a:pt x="253" y="276"/>
                      <a:pt x="219" y="240"/>
                    </a:cubicBezTo>
                    <a:cubicBezTo>
                      <a:pt x="184" y="204"/>
                      <a:pt x="155" y="145"/>
                      <a:pt x="126" y="114"/>
                    </a:cubicBezTo>
                    <a:cubicBezTo>
                      <a:pt x="98" y="83"/>
                      <a:pt x="61" y="0"/>
                      <a:pt x="23" y="20"/>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4" name="îślîḑe">
                <a:extLst>
                  <a:ext uri="{FF2B5EF4-FFF2-40B4-BE49-F238E27FC236}">
                    <a16:creationId xmlns:a16="http://schemas.microsoft.com/office/drawing/2014/main" id="{62E9958A-E315-41B6-BBCD-3C80C39306A4}"/>
                  </a:ext>
                </a:extLst>
              </p:cNvPr>
              <p:cNvSpPr/>
              <p:nvPr/>
            </p:nvSpPr>
            <p:spPr bwMode="auto">
              <a:xfrm>
                <a:off x="6960286" y="5284207"/>
                <a:ext cx="1538180" cy="1571053"/>
              </a:xfrm>
              <a:custGeom>
                <a:avLst/>
                <a:gdLst>
                  <a:gd name="T0" fmla="*/ 130 w 950"/>
                  <a:gd name="T1" fmla="*/ 63 h 970"/>
                  <a:gd name="T2" fmla="*/ 195 w 950"/>
                  <a:gd name="T3" fmla="*/ 50 h 970"/>
                  <a:gd name="T4" fmla="*/ 271 w 950"/>
                  <a:gd name="T5" fmla="*/ 194 h 970"/>
                  <a:gd name="T6" fmla="*/ 355 w 950"/>
                  <a:gd name="T7" fmla="*/ 241 h 970"/>
                  <a:gd name="T8" fmla="*/ 460 w 950"/>
                  <a:gd name="T9" fmla="*/ 194 h 970"/>
                  <a:gd name="T10" fmla="*/ 520 w 950"/>
                  <a:gd name="T11" fmla="*/ 152 h 970"/>
                  <a:gd name="T12" fmla="*/ 611 w 950"/>
                  <a:gd name="T13" fmla="*/ 169 h 970"/>
                  <a:gd name="T14" fmla="*/ 683 w 950"/>
                  <a:gd name="T15" fmla="*/ 132 h 970"/>
                  <a:gd name="T16" fmla="*/ 741 w 950"/>
                  <a:gd name="T17" fmla="*/ 338 h 970"/>
                  <a:gd name="T18" fmla="*/ 783 w 950"/>
                  <a:gd name="T19" fmla="*/ 535 h 970"/>
                  <a:gd name="T20" fmla="*/ 890 w 950"/>
                  <a:gd name="T21" fmla="*/ 723 h 970"/>
                  <a:gd name="T22" fmla="*/ 950 w 950"/>
                  <a:gd name="T23" fmla="*/ 830 h 970"/>
                  <a:gd name="T24" fmla="*/ 741 w 950"/>
                  <a:gd name="T25" fmla="*/ 970 h 970"/>
                  <a:gd name="T26" fmla="*/ 634 w 950"/>
                  <a:gd name="T27" fmla="*/ 970 h 970"/>
                  <a:gd name="T28" fmla="*/ 499 w 950"/>
                  <a:gd name="T29" fmla="*/ 776 h 970"/>
                  <a:gd name="T30" fmla="*/ 314 w 950"/>
                  <a:gd name="T31" fmla="*/ 660 h 970"/>
                  <a:gd name="T32" fmla="*/ 106 w 950"/>
                  <a:gd name="T33" fmla="*/ 563 h 970"/>
                  <a:gd name="T34" fmla="*/ 28 w 950"/>
                  <a:gd name="T35" fmla="*/ 394 h 970"/>
                  <a:gd name="T36" fmla="*/ 13 w 950"/>
                  <a:gd name="T37" fmla="*/ 298 h 970"/>
                  <a:gd name="T38" fmla="*/ 50 w 950"/>
                  <a:gd name="T39" fmla="*/ 261 h 970"/>
                  <a:gd name="T40" fmla="*/ 83 w 950"/>
                  <a:gd name="T41" fmla="*/ 358 h 970"/>
                  <a:gd name="T42" fmla="*/ 131 w 950"/>
                  <a:gd name="T43" fmla="*/ 445 h 970"/>
                  <a:gd name="T44" fmla="*/ 197 w 950"/>
                  <a:gd name="T45" fmla="*/ 507 h 970"/>
                  <a:gd name="T46" fmla="*/ 164 w 950"/>
                  <a:gd name="T47" fmla="*/ 311 h 970"/>
                  <a:gd name="T48" fmla="*/ 78 w 950"/>
                  <a:gd name="T49" fmla="*/ 69 h 970"/>
                  <a:gd name="T50" fmla="*/ 130 w 950"/>
                  <a:gd name="T51" fmla="*/ 6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0" h="970">
                    <a:moveTo>
                      <a:pt x="130" y="63"/>
                    </a:moveTo>
                    <a:cubicBezTo>
                      <a:pt x="159" y="47"/>
                      <a:pt x="170" y="0"/>
                      <a:pt x="195" y="50"/>
                    </a:cubicBezTo>
                    <a:cubicBezTo>
                      <a:pt x="220" y="101"/>
                      <a:pt x="256" y="176"/>
                      <a:pt x="271" y="194"/>
                    </a:cubicBezTo>
                    <a:cubicBezTo>
                      <a:pt x="287" y="211"/>
                      <a:pt x="347" y="280"/>
                      <a:pt x="355" y="241"/>
                    </a:cubicBezTo>
                    <a:cubicBezTo>
                      <a:pt x="362" y="202"/>
                      <a:pt x="429" y="171"/>
                      <a:pt x="460" y="194"/>
                    </a:cubicBezTo>
                    <a:cubicBezTo>
                      <a:pt x="490" y="218"/>
                      <a:pt x="489" y="164"/>
                      <a:pt x="520" y="152"/>
                    </a:cubicBezTo>
                    <a:cubicBezTo>
                      <a:pt x="552" y="141"/>
                      <a:pt x="591" y="180"/>
                      <a:pt x="611" y="169"/>
                    </a:cubicBezTo>
                    <a:cubicBezTo>
                      <a:pt x="631" y="158"/>
                      <a:pt x="659" y="114"/>
                      <a:pt x="683" y="132"/>
                    </a:cubicBezTo>
                    <a:cubicBezTo>
                      <a:pt x="708" y="150"/>
                      <a:pt x="734" y="287"/>
                      <a:pt x="741" y="338"/>
                    </a:cubicBezTo>
                    <a:cubicBezTo>
                      <a:pt x="749" y="388"/>
                      <a:pt x="747" y="468"/>
                      <a:pt x="783" y="535"/>
                    </a:cubicBezTo>
                    <a:cubicBezTo>
                      <a:pt x="820" y="601"/>
                      <a:pt x="866" y="675"/>
                      <a:pt x="890" y="723"/>
                    </a:cubicBezTo>
                    <a:cubicBezTo>
                      <a:pt x="898" y="739"/>
                      <a:pt x="921" y="781"/>
                      <a:pt x="950" y="830"/>
                    </a:cubicBezTo>
                    <a:cubicBezTo>
                      <a:pt x="741" y="970"/>
                      <a:pt x="741" y="970"/>
                      <a:pt x="741" y="970"/>
                    </a:cubicBezTo>
                    <a:cubicBezTo>
                      <a:pt x="634" y="970"/>
                      <a:pt x="634" y="970"/>
                      <a:pt x="634" y="970"/>
                    </a:cubicBezTo>
                    <a:cubicBezTo>
                      <a:pt x="574" y="876"/>
                      <a:pt x="518" y="792"/>
                      <a:pt x="499" y="776"/>
                    </a:cubicBezTo>
                    <a:cubicBezTo>
                      <a:pt x="454" y="736"/>
                      <a:pt x="380" y="681"/>
                      <a:pt x="314" y="660"/>
                    </a:cubicBezTo>
                    <a:cubicBezTo>
                      <a:pt x="247" y="639"/>
                      <a:pt x="131" y="607"/>
                      <a:pt x="106" y="563"/>
                    </a:cubicBezTo>
                    <a:cubicBezTo>
                      <a:pt x="82" y="518"/>
                      <a:pt x="49" y="432"/>
                      <a:pt x="28" y="394"/>
                    </a:cubicBezTo>
                    <a:cubicBezTo>
                      <a:pt x="7" y="357"/>
                      <a:pt x="0" y="329"/>
                      <a:pt x="13" y="298"/>
                    </a:cubicBezTo>
                    <a:cubicBezTo>
                      <a:pt x="25" y="268"/>
                      <a:pt x="47" y="219"/>
                      <a:pt x="50" y="261"/>
                    </a:cubicBezTo>
                    <a:cubicBezTo>
                      <a:pt x="53" y="303"/>
                      <a:pt x="57" y="321"/>
                      <a:pt x="83" y="358"/>
                    </a:cubicBezTo>
                    <a:cubicBezTo>
                      <a:pt x="110" y="396"/>
                      <a:pt x="116" y="413"/>
                      <a:pt x="131" y="445"/>
                    </a:cubicBezTo>
                    <a:cubicBezTo>
                      <a:pt x="146" y="477"/>
                      <a:pt x="171" y="544"/>
                      <a:pt x="197" y="507"/>
                    </a:cubicBezTo>
                    <a:cubicBezTo>
                      <a:pt x="223" y="470"/>
                      <a:pt x="198" y="382"/>
                      <a:pt x="164" y="311"/>
                    </a:cubicBezTo>
                    <a:cubicBezTo>
                      <a:pt x="131" y="239"/>
                      <a:pt x="48" y="68"/>
                      <a:pt x="78" y="69"/>
                    </a:cubicBezTo>
                    <a:cubicBezTo>
                      <a:pt x="107" y="70"/>
                      <a:pt x="110" y="80"/>
                      <a:pt x="130" y="63"/>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5" name="išļîďe">
                <a:extLst>
                  <a:ext uri="{FF2B5EF4-FFF2-40B4-BE49-F238E27FC236}">
                    <a16:creationId xmlns:a16="http://schemas.microsoft.com/office/drawing/2014/main" id="{8E7E8CD7-2EB5-4F89-913D-C3AD6CACFF4E}"/>
                  </a:ext>
                </a:extLst>
              </p:cNvPr>
              <p:cNvSpPr/>
              <p:nvPr/>
            </p:nvSpPr>
            <p:spPr bwMode="auto">
              <a:xfrm>
                <a:off x="7509538" y="5177371"/>
                <a:ext cx="384888" cy="345166"/>
              </a:xfrm>
              <a:custGeom>
                <a:avLst/>
                <a:gdLst>
                  <a:gd name="T0" fmla="*/ 27 w 238"/>
                  <a:gd name="T1" fmla="*/ 11 h 213"/>
                  <a:gd name="T2" fmla="*/ 59 w 238"/>
                  <a:gd name="T3" fmla="*/ 127 h 213"/>
                  <a:gd name="T4" fmla="*/ 175 w 238"/>
                  <a:gd name="T5" fmla="*/ 201 h 213"/>
                  <a:gd name="T6" fmla="*/ 185 w 238"/>
                  <a:gd name="T7" fmla="*/ 141 h 213"/>
                  <a:gd name="T8" fmla="*/ 27 w 238"/>
                  <a:gd name="T9" fmla="*/ 11 h 213"/>
                </a:gdLst>
                <a:ahLst/>
                <a:cxnLst>
                  <a:cxn ang="0">
                    <a:pos x="T0" y="T1"/>
                  </a:cxn>
                  <a:cxn ang="0">
                    <a:pos x="T2" y="T3"/>
                  </a:cxn>
                  <a:cxn ang="0">
                    <a:pos x="T4" y="T5"/>
                  </a:cxn>
                  <a:cxn ang="0">
                    <a:pos x="T6" y="T7"/>
                  </a:cxn>
                  <a:cxn ang="0">
                    <a:pos x="T8" y="T9"/>
                  </a:cxn>
                </a:cxnLst>
                <a:rect l="0" t="0" r="r" b="b"/>
                <a:pathLst>
                  <a:path w="238" h="213">
                    <a:moveTo>
                      <a:pt x="27" y="11"/>
                    </a:moveTo>
                    <a:cubicBezTo>
                      <a:pt x="0" y="20"/>
                      <a:pt x="21" y="84"/>
                      <a:pt x="59" y="127"/>
                    </a:cubicBezTo>
                    <a:cubicBezTo>
                      <a:pt x="97" y="169"/>
                      <a:pt x="144" y="213"/>
                      <a:pt x="175" y="201"/>
                    </a:cubicBezTo>
                    <a:cubicBezTo>
                      <a:pt x="206" y="190"/>
                      <a:pt x="238" y="190"/>
                      <a:pt x="185" y="141"/>
                    </a:cubicBezTo>
                    <a:cubicBezTo>
                      <a:pt x="132" y="92"/>
                      <a:pt x="52" y="0"/>
                      <a:pt x="27" y="11"/>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6" name="is1íḍè">
                <a:extLst>
                  <a:ext uri="{FF2B5EF4-FFF2-40B4-BE49-F238E27FC236}">
                    <a16:creationId xmlns:a16="http://schemas.microsoft.com/office/drawing/2014/main" id="{208607F0-B364-4BE0-BC5D-4291DB0ADA91}"/>
                  </a:ext>
                </a:extLst>
              </p:cNvPr>
              <p:cNvSpPr/>
              <p:nvPr/>
            </p:nvSpPr>
            <p:spPr bwMode="auto">
              <a:xfrm>
                <a:off x="7768412" y="5219147"/>
                <a:ext cx="288323" cy="257505"/>
              </a:xfrm>
              <a:custGeom>
                <a:avLst/>
                <a:gdLst>
                  <a:gd name="T0" fmla="*/ 27 w 178"/>
                  <a:gd name="T1" fmla="*/ 7 h 159"/>
                  <a:gd name="T2" fmla="*/ 75 w 178"/>
                  <a:gd name="T3" fmla="*/ 131 h 159"/>
                  <a:gd name="T4" fmla="*/ 147 w 178"/>
                  <a:gd name="T5" fmla="*/ 109 h 159"/>
                  <a:gd name="T6" fmla="*/ 27 w 178"/>
                  <a:gd name="T7" fmla="*/ 7 h 159"/>
                </a:gdLst>
                <a:ahLst/>
                <a:cxnLst>
                  <a:cxn ang="0">
                    <a:pos x="T0" y="T1"/>
                  </a:cxn>
                  <a:cxn ang="0">
                    <a:pos x="T2" y="T3"/>
                  </a:cxn>
                  <a:cxn ang="0">
                    <a:pos x="T4" y="T5"/>
                  </a:cxn>
                  <a:cxn ang="0">
                    <a:pos x="T6" y="T7"/>
                  </a:cxn>
                </a:cxnLst>
                <a:rect l="0" t="0" r="r" b="b"/>
                <a:pathLst>
                  <a:path w="178" h="159">
                    <a:moveTo>
                      <a:pt x="27" y="7"/>
                    </a:moveTo>
                    <a:cubicBezTo>
                      <a:pt x="0" y="27"/>
                      <a:pt x="30" y="103"/>
                      <a:pt x="75" y="131"/>
                    </a:cubicBezTo>
                    <a:cubicBezTo>
                      <a:pt x="119" y="159"/>
                      <a:pt x="178" y="150"/>
                      <a:pt x="147" y="109"/>
                    </a:cubicBezTo>
                    <a:cubicBezTo>
                      <a:pt x="115" y="68"/>
                      <a:pt x="43" y="0"/>
                      <a:pt x="27" y="7"/>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7" name="í$lïḓê">
                <a:extLst>
                  <a:ext uri="{FF2B5EF4-FFF2-40B4-BE49-F238E27FC236}">
                    <a16:creationId xmlns:a16="http://schemas.microsoft.com/office/drawing/2014/main" id="{EDA6AD26-4F74-4956-8E11-DB8794B32E24}"/>
                  </a:ext>
                </a:extLst>
              </p:cNvPr>
              <p:cNvSpPr/>
              <p:nvPr/>
            </p:nvSpPr>
            <p:spPr bwMode="auto">
              <a:xfrm>
                <a:off x="7062329" y="5734156"/>
                <a:ext cx="188335" cy="304759"/>
              </a:xfrm>
              <a:custGeom>
                <a:avLst/>
                <a:gdLst>
                  <a:gd name="T0" fmla="*/ 0 w 116"/>
                  <a:gd name="T1" fmla="*/ 16 h 188"/>
                  <a:gd name="T2" fmla="*/ 46 w 116"/>
                  <a:gd name="T3" fmla="*/ 30 h 188"/>
                  <a:gd name="T4" fmla="*/ 0 w 116"/>
                  <a:gd name="T5" fmla="*/ 16 h 188"/>
                  <a:gd name="T6" fmla="*/ 97 w 116"/>
                  <a:gd name="T7" fmla="*/ 188 h 188"/>
                  <a:gd name="T8" fmla="*/ 113 w 116"/>
                  <a:gd name="T9" fmla="*/ 146 h 188"/>
                  <a:gd name="T10" fmla="*/ 97 w 116"/>
                  <a:gd name="T11" fmla="*/ 188 h 188"/>
                </a:gdLst>
                <a:ahLst/>
                <a:cxnLst>
                  <a:cxn ang="0">
                    <a:pos x="T0" y="T1"/>
                  </a:cxn>
                  <a:cxn ang="0">
                    <a:pos x="T2" y="T3"/>
                  </a:cxn>
                  <a:cxn ang="0">
                    <a:pos x="T4" y="T5"/>
                  </a:cxn>
                  <a:cxn ang="0">
                    <a:pos x="T6" y="T7"/>
                  </a:cxn>
                  <a:cxn ang="0">
                    <a:pos x="T8" y="T9"/>
                  </a:cxn>
                  <a:cxn ang="0">
                    <a:pos x="T10" y="T11"/>
                  </a:cxn>
                </a:cxnLst>
                <a:rect l="0" t="0" r="r" b="b"/>
                <a:pathLst>
                  <a:path w="116" h="188">
                    <a:moveTo>
                      <a:pt x="0" y="16"/>
                    </a:moveTo>
                    <a:cubicBezTo>
                      <a:pt x="23" y="0"/>
                      <a:pt x="36" y="12"/>
                      <a:pt x="46" y="30"/>
                    </a:cubicBezTo>
                    <a:cubicBezTo>
                      <a:pt x="33" y="21"/>
                      <a:pt x="22" y="8"/>
                      <a:pt x="0" y="16"/>
                    </a:cubicBezTo>
                    <a:close/>
                    <a:moveTo>
                      <a:pt x="97" y="188"/>
                    </a:moveTo>
                    <a:cubicBezTo>
                      <a:pt x="111" y="175"/>
                      <a:pt x="116" y="171"/>
                      <a:pt x="113" y="146"/>
                    </a:cubicBezTo>
                    <a:cubicBezTo>
                      <a:pt x="106" y="172"/>
                      <a:pt x="104" y="176"/>
                      <a:pt x="97" y="188"/>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8" name="ïṩḷîdè">
                <a:extLst>
                  <a:ext uri="{FF2B5EF4-FFF2-40B4-BE49-F238E27FC236}">
                    <a16:creationId xmlns:a16="http://schemas.microsoft.com/office/drawing/2014/main" id="{1FCA3D52-C316-4D92-83B5-580168517277}"/>
                  </a:ext>
                </a:extLst>
              </p:cNvPr>
              <p:cNvSpPr/>
              <p:nvPr/>
            </p:nvSpPr>
            <p:spPr bwMode="auto">
              <a:xfrm>
                <a:off x="5009138" y="5324614"/>
                <a:ext cx="52049" cy="42461"/>
              </a:xfrm>
              <a:custGeom>
                <a:avLst/>
                <a:gdLst>
                  <a:gd name="T0" fmla="*/ 0 w 32"/>
                  <a:gd name="T1" fmla="*/ 26 h 26"/>
                  <a:gd name="T2" fmla="*/ 3 w 32"/>
                  <a:gd name="T3" fmla="*/ 10 h 26"/>
                  <a:gd name="T4" fmla="*/ 17 w 32"/>
                  <a:gd name="T5" fmla="*/ 0 h 26"/>
                  <a:gd name="T6" fmla="*/ 32 w 32"/>
                  <a:gd name="T7" fmla="*/ 4 h 26"/>
                  <a:gd name="T8" fmla="*/ 0 w 32"/>
                  <a:gd name="T9" fmla="*/ 26 h 26"/>
                </a:gdLst>
                <a:ahLst/>
                <a:cxnLst>
                  <a:cxn ang="0">
                    <a:pos x="T0" y="T1"/>
                  </a:cxn>
                  <a:cxn ang="0">
                    <a:pos x="T2" y="T3"/>
                  </a:cxn>
                  <a:cxn ang="0">
                    <a:pos x="T4" y="T5"/>
                  </a:cxn>
                  <a:cxn ang="0">
                    <a:pos x="T6" y="T7"/>
                  </a:cxn>
                  <a:cxn ang="0">
                    <a:pos x="T8" y="T9"/>
                  </a:cxn>
                </a:cxnLst>
                <a:rect l="0" t="0" r="r" b="b"/>
                <a:pathLst>
                  <a:path w="32" h="26">
                    <a:moveTo>
                      <a:pt x="0" y="26"/>
                    </a:moveTo>
                    <a:cubicBezTo>
                      <a:pt x="3" y="10"/>
                      <a:pt x="3" y="10"/>
                      <a:pt x="3" y="10"/>
                    </a:cubicBezTo>
                    <a:cubicBezTo>
                      <a:pt x="7" y="7"/>
                      <a:pt x="12" y="3"/>
                      <a:pt x="17" y="0"/>
                    </a:cubicBezTo>
                    <a:cubicBezTo>
                      <a:pt x="22" y="2"/>
                      <a:pt x="27" y="4"/>
                      <a:pt x="32" y="4"/>
                    </a:cubicBezTo>
                    <a:cubicBezTo>
                      <a:pt x="24" y="10"/>
                      <a:pt x="14" y="16"/>
                      <a:pt x="0" y="26"/>
                    </a:cubicBezTo>
                    <a:close/>
                  </a:path>
                </a:pathLst>
              </a:cu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09" name="íṣ1íḋê">
                <a:extLst>
                  <a:ext uri="{FF2B5EF4-FFF2-40B4-BE49-F238E27FC236}">
                    <a16:creationId xmlns:a16="http://schemas.microsoft.com/office/drawing/2014/main" id="{03D4438C-A356-4CEC-882E-4D18BDD086A9}"/>
                  </a:ext>
                </a:extLst>
              </p:cNvPr>
              <p:cNvSpPr/>
              <p:nvPr/>
            </p:nvSpPr>
            <p:spPr bwMode="auto">
              <a:xfrm>
                <a:off x="4177042" y="5219147"/>
                <a:ext cx="1185481" cy="1169729"/>
              </a:xfrm>
              <a:custGeom>
                <a:avLst/>
                <a:gdLst>
                  <a:gd name="T0" fmla="*/ 181 w 732"/>
                  <a:gd name="T1" fmla="*/ 718 h 722"/>
                  <a:gd name="T2" fmla="*/ 199 w 732"/>
                  <a:gd name="T3" fmla="*/ 701 h 722"/>
                  <a:gd name="T4" fmla="*/ 294 w 732"/>
                  <a:gd name="T5" fmla="*/ 602 h 722"/>
                  <a:gd name="T6" fmla="*/ 316 w 732"/>
                  <a:gd name="T7" fmla="*/ 577 h 722"/>
                  <a:gd name="T8" fmla="*/ 332 w 732"/>
                  <a:gd name="T9" fmla="*/ 554 h 722"/>
                  <a:gd name="T10" fmla="*/ 348 w 732"/>
                  <a:gd name="T11" fmla="*/ 521 h 722"/>
                  <a:gd name="T12" fmla="*/ 349 w 732"/>
                  <a:gd name="T13" fmla="*/ 517 h 722"/>
                  <a:gd name="T14" fmla="*/ 364 w 732"/>
                  <a:gd name="T15" fmla="*/ 473 h 722"/>
                  <a:gd name="T16" fmla="*/ 371 w 732"/>
                  <a:gd name="T17" fmla="*/ 448 h 722"/>
                  <a:gd name="T18" fmla="*/ 373 w 732"/>
                  <a:gd name="T19" fmla="*/ 454 h 722"/>
                  <a:gd name="T20" fmla="*/ 429 w 732"/>
                  <a:gd name="T21" fmla="*/ 380 h 722"/>
                  <a:gd name="T22" fmla="*/ 551 w 732"/>
                  <a:gd name="T23" fmla="*/ 277 h 722"/>
                  <a:gd name="T24" fmla="*/ 551 w 732"/>
                  <a:gd name="T25" fmla="*/ 276 h 722"/>
                  <a:gd name="T26" fmla="*/ 642 w 732"/>
                  <a:gd name="T27" fmla="*/ 198 h 722"/>
                  <a:gd name="T28" fmla="*/ 697 w 732"/>
                  <a:gd name="T29" fmla="*/ 135 h 722"/>
                  <a:gd name="T30" fmla="*/ 704 w 732"/>
                  <a:gd name="T31" fmla="*/ 134 h 722"/>
                  <a:gd name="T32" fmla="*/ 729 w 732"/>
                  <a:gd name="T33" fmla="*/ 58 h 722"/>
                  <a:gd name="T34" fmla="*/ 680 w 732"/>
                  <a:gd name="T35" fmla="*/ 15 h 722"/>
                  <a:gd name="T36" fmla="*/ 322 w 732"/>
                  <a:gd name="T37" fmla="*/ 240 h 722"/>
                  <a:gd name="T38" fmla="*/ 181 w 732"/>
                  <a:gd name="T39" fmla="*/ 718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722">
                    <a:moveTo>
                      <a:pt x="181" y="718"/>
                    </a:moveTo>
                    <a:cubicBezTo>
                      <a:pt x="187" y="713"/>
                      <a:pt x="193" y="707"/>
                      <a:pt x="199" y="701"/>
                    </a:cubicBezTo>
                    <a:cubicBezTo>
                      <a:pt x="223" y="666"/>
                      <a:pt x="261" y="636"/>
                      <a:pt x="294" y="602"/>
                    </a:cubicBezTo>
                    <a:cubicBezTo>
                      <a:pt x="301" y="594"/>
                      <a:pt x="309" y="586"/>
                      <a:pt x="316" y="577"/>
                    </a:cubicBezTo>
                    <a:cubicBezTo>
                      <a:pt x="322" y="570"/>
                      <a:pt x="327" y="562"/>
                      <a:pt x="332" y="554"/>
                    </a:cubicBezTo>
                    <a:cubicBezTo>
                      <a:pt x="338" y="544"/>
                      <a:pt x="343" y="533"/>
                      <a:pt x="348" y="521"/>
                    </a:cubicBezTo>
                    <a:cubicBezTo>
                      <a:pt x="348" y="519"/>
                      <a:pt x="348" y="518"/>
                      <a:pt x="349" y="517"/>
                    </a:cubicBezTo>
                    <a:cubicBezTo>
                      <a:pt x="354" y="500"/>
                      <a:pt x="359" y="485"/>
                      <a:pt x="364" y="473"/>
                    </a:cubicBezTo>
                    <a:cubicBezTo>
                      <a:pt x="369" y="458"/>
                      <a:pt x="371" y="448"/>
                      <a:pt x="371" y="448"/>
                    </a:cubicBezTo>
                    <a:cubicBezTo>
                      <a:pt x="371" y="448"/>
                      <a:pt x="372" y="450"/>
                      <a:pt x="373" y="454"/>
                    </a:cubicBezTo>
                    <a:cubicBezTo>
                      <a:pt x="392" y="419"/>
                      <a:pt x="411" y="402"/>
                      <a:pt x="429" y="380"/>
                    </a:cubicBezTo>
                    <a:cubicBezTo>
                      <a:pt x="442" y="364"/>
                      <a:pt x="495" y="323"/>
                      <a:pt x="551" y="277"/>
                    </a:cubicBezTo>
                    <a:cubicBezTo>
                      <a:pt x="551" y="276"/>
                      <a:pt x="551" y="276"/>
                      <a:pt x="551" y="276"/>
                    </a:cubicBezTo>
                    <a:cubicBezTo>
                      <a:pt x="551" y="276"/>
                      <a:pt x="601" y="237"/>
                      <a:pt x="642" y="198"/>
                    </a:cubicBezTo>
                    <a:cubicBezTo>
                      <a:pt x="683" y="160"/>
                      <a:pt x="697" y="135"/>
                      <a:pt x="697" y="135"/>
                    </a:cubicBezTo>
                    <a:cubicBezTo>
                      <a:pt x="697" y="135"/>
                      <a:pt x="700" y="135"/>
                      <a:pt x="704" y="134"/>
                    </a:cubicBezTo>
                    <a:cubicBezTo>
                      <a:pt x="728" y="100"/>
                      <a:pt x="732" y="76"/>
                      <a:pt x="729" y="58"/>
                    </a:cubicBezTo>
                    <a:cubicBezTo>
                      <a:pt x="714" y="43"/>
                      <a:pt x="694" y="28"/>
                      <a:pt x="680" y="15"/>
                    </a:cubicBezTo>
                    <a:cubicBezTo>
                      <a:pt x="570" y="0"/>
                      <a:pt x="391" y="166"/>
                      <a:pt x="322" y="240"/>
                    </a:cubicBezTo>
                    <a:cubicBezTo>
                      <a:pt x="0" y="401"/>
                      <a:pt x="128" y="722"/>
                      <a:pt x="181" y="71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0" name="ísḷïḍê">
                <a:extLst>
                  <a:ext uri="{FF2B5EF4-FFF2-40B4-BE49-F238E27FC236}">
                    <a16:creationId xmlns:a16="http://schemas.microsoft.com/office/drawing/2014/main" id="{8C8942FA-8D12-4281-BBB4-74871C182AE6}"/>
                  </a:ext>
                </a:extLst>
              </p:cNvPr>
              <p:cNvSpPr/>
              <p:nvPr/>
            </p:nvSpPr>
            <p:spPr bwMode="auto">
              <a:xfrm>
                <a:off x="4777659" y="5666356"/>
                <a:ext cx="291747" cy="288323"/>
              </a:xfrm>
              <a:custGeom>
                <a:avLst/>
                <a:gdLst>
                  <a:gd name="T0" fmla="*/ 0 w 180"/>
                  <a:gd name="T1" fmla="*/ 172 h 178"/>
                  <a:gd name="T2" fmla="*/ 2 w 180"/>
                  <a:gd name="T3" fmla="*/ 178 h 178"/>
                  <a:gd name="T4" fmla="*/ 57 w 180"/>
                  <a:gd name="T5" fmla="*/ 105 h 178"/>
                  <a:gd name="T6" fmla="*/ 0 w 180"/>
                  <a:gd name="T7" fmla="*/ 172 h 178"/>
                  <a:gd name="T8" fmla="*/ 180 w 180"/>
                  <a:gd name="T9" fmla="*/ 1 h 178"/>
                  <a:gd name="T10" fmla="*/ 180 w 180"/>
                  <a:gd name="T11" fmla="*/ 0 h 178"/>
                  <a:gd name="T12" fmla="*/ 93 w 180"/>
                  <a:gd name="T13" fmla="*/ 72 h 178"/>
                  <a:gd name="T14" fmla="*/ 180 w 180"/>
                  <a:gd name="T15" fmla="*/ 1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8">
                    <a:moveTo>
                      <a:pt x="0" y="172"/>
                    </a:moveTo>
                    <a:cubicBezTo>
                      <a:pt x="0" y="172"/>
                      <a:pt x="1" y="174"/>
                      <a:pt x="2" y="178"/>
                    </a:cubicBezTo>
                    <a:cubicBezTo>
                      <a:pt x="20" y="144"/>
                      <a:pt x="40" y="126"/>
                      <a:pt x="57" y="105"/>
                    </a:cubicBezTo>
                    <a:cubicBezTo>
                      <a:pt x="33" y="128"/>
                      <a:pt x="12" y="152"/>
                      <a:pt x="0" y="172"/>
                    </a:cubicBezTo>
                    <a:close/>
                    <a:moveTo>
                      <a:pt x="180" y="1"/>
                    </a:moveTo>
                    <a:cubicBezTo>
                      <a:pt x="180" y="0"/>
                      <a:pt x="180" y="0"/>
                      <a:pt x="180" y="0"/>
                    </a:cubicBezTo>
                    <a:cubicBezTo>
                      <a:pt x="162" y="14"/>
                      <a:pt x="128" y="41"/>
                      <a:pt x="93" y="72"/>
                    </a:cubicBezTo>
                    <a:cubicBezTo>
                      <a:pt x="116" y="53"/>
                      <a:pt x="147" y="28"/>
                      <a:pt x="180" y="1"/>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1" name="íṡľidè">
                <a:extLst>
                  <a:ext uri="{FF2B5EF4-FFF2-40B4-BE49-F238E27FC236}">
                    <a16:creationId xmlns:a16="http://schemas.microsoft.com/office/drawing/2014/main" id="{1530F2F1-EE0E-457A-BFF0-AEC70439AEA1}"/>
                  </a:ext>
                </a:extLst>
              </p:cNvPr>
              <p:cNvSpPr/>
              <p:nvPr/>
            </p:nvSpPr>
            <p:spPr bwMode="auto">
              <a:xfrm>
                <a:off x="4550972" y="5242431"/>
                <a:ext cx="695126" cy="462961"/>
              </a:xfrm>
              <a:custGeom>
                <a:avLst/>
                <a:gdLst>
                  <a:gd name="T0" fmla="*/ 0 w 429"/>
                  <a:gd name="T1" fmla="*/ 286 h 286"/>
                  <a:gd name="T2" fmla="*/ 1 w 429"/>
                  <a:gd name="T3" fmla="*/ 284 h 286"/>
                  <a:gd name="T4" fmla="*/ 74 w 429"/>
                  <a:gd name="T5" fmla="*/ 235 h 286"/>
                  <a:gd name="T6" fmla="*/ 0 w 429"/>
                  <a:gd name="T7" fmla="*/ 286 h 286"/>
                  <a:gd name="T8" fmla="*/ 429 w 429"/>
                  <a:gd name="T9" fmla="*/ 0 h 286"/>
                  <a:gd name="T10" fmla="*/ 241 w 429"/>
                  <a:gd name="T11" fmla="*/ 107 h 286"/>
                  <a:gd name="T12" fmla="*/ 124 w 429"/>
                  <a:gd name="T13" fmla="*/ 203 h 286"/>
                  <a:gd name="T14" fmla="*/ 94 w 429"/>
                  <a:gd name="T15" fmla="*/ 223 h 286"/>
                  <a:gd name="T16" fmla="*/ 429 w 429"/>
                  <a:gd name="T1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286">
                    <a:moveTo>
                      <a:pt x="0" y="286"/>
                    </a:moveTo>
                    <a:cubicBezTo>
                      <a:pt x="0" y="285"/>
                      <a:pt x="0" y="285"/>
                      <a:pt x="1" y="284"/>
                    </a:cubicBezTo>
                    <a:cubicBezTo>
                      <a:pt x="22" y="266"/>
                      <a:pt x="46" y="250"/>
                      <a:pt x="74" y="235"/>
                    </a:cubicBezTo>
                    <a:cubicBezTo>
                      <a:pt x="48" y="250"/>
                      <a:pt x="25" y="263"/>
                      <a:pt x="0" y="286"/>
                    </a:cubicBezTo>
                    <a:close/>
                    <a:moveTo>
                      <a:pt x="429" y="0"/>
                    </a:moveTo>
                    <a:cubicBezTo>
                      <a:pt x="394" y="13"/>
                      <a:pt x="352" y="24"/>
                      <a:pt x="241" y="107"/>
                    </a:cubicBezTo>
                    <a:cubicBezTo>
                      <a:pt x="191" y="145"/>
                      <a:pt x="155" y="182"/>
                      <a:pt x="124" y="203"/>
                    </a:cubicBezTo>
                    <a:cubicBezTo>
                      <a:pt x="113" y="210"/>
                      <a:pt x="103" y="217"/>
                      <a:pt x="94" y="223"/>
                    </a:cubicBezTo>
                    <a:cubicBezTo>
                      <a:pt x="166" y="150"/>
                      <a:pt x="323" y="2"/>
                      <a:pt x="429" y="0"/>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2" name="í$ľíḑé">
                <a:extLst>
                  <a:ext uri="{FF2B5EF4-FFF2-40B4-BE49-F238E27FC236}">
                    <a16:creationId xmlns:a16="http://schemas.microsoft.com/office/drawing/2014/main" id="{EB1AD45C-710D-475A-BD93-DF1CEF94FA5B}"/>
                  </a:ext>
                </a:extLst>
              </p:cNvPr>
              <p:cNvSpPr/>
              <p:nvPr/>
            </p:nvSpPr>
            <p:spPr bwMode="auto">
              <a:xfrm>
                <a:off x="4290727" y="5517058"/>
                <a:ext cx="723890" cy="823194"/>
              </a:xfrm>
              <a:custGeom>
                <a:avLst/>
                <a:gdLst>
                  <a:gd name="T0" fmla="*/ 79 w 447"/>
                  <a:gd name="T1" fmla="*/ 508 h 508"/>
                  <a:gd name="T2" fmla="*/ 181 w 447"/>
                  <a:gd name="T3" fmla="*/ 362 h 508"/>
                  <a:gd name="T4" fmla="*/ 366 w 447"/>
                  <a:gd name="T5" fmla="*/ 124 h 508"/>
                  <a:gd name="T6" fmla="*/ 414 w 447"/>
                  <a:gd name="T7" fmla="*/ 46 h 508"/>
                  <a:gd name="T8" fmla="*/ 310 w 447"/>
                  <a:gd name="T9" fmla="*/ 51 h 508"/>
                  <a:gd name="T10" fmla="*/ 148 w 447"/>
                  <a:gd name="T11" fmla="*/ 126 h 508"/>
                  <a:gd name="T12" fmla="*/ 79 w 447"/>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447" h="508">
                    <a:moveTo>
                      <a:pt x="79" y="508"/>
                    </a:moveTo>
                    <a:cubicBezTo>
                      <a:pt x="118" y="462"/>
                      <a:pt x="155" y="412"/>
                      <a:pt x="181" y="362"/>
                    </a:cubicBezTo>
                    <a:cubicBezTo>
                      <a:pt x="247" y="232"/>
                      <a:pt x="285" y="175"/>
                      <a:pt x="366" y="124"/>
                    </a:cubicBezTo>
                    <a:cubicBezTo>
                      <a:pt x="447" y="73"/>
                      <a:pt x="434" y="68"/>
                      <a:pt x="414" y="46"/>
                    </a:cubicBezTo>
                    <a:cubicBezTo>
                      <a:pt x="394" y="23"/>
                      <a:pt x="366" y="0"/>
                      <a:pt x="310" y="51"/>
                    </a:cubicBezTo>
                    <a:cubicBezTo>
                      <a:pt x="256" y="100"/>
                      <a:pt x="178" y="145"/>
                      <a:pt x="148" y="126"/>
                    </a:cubicBezTo>
                    <a:cubicBezTo>
                      <a:pt x="0" y="261"/>
                      <a:pt x="35" y="441"/>
                      <a:pt x="79" y="508"/>
                    </a:cubicBezTo>
                    <a:close/>
                  </a:path>
                </a:pathLst>
              </a:custGeom>
              <a:solidFill>
                <a:srgbClr val="C9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3" name="ïṣļíďe">
                <a:extLst>
                  <a:ext uri="{FF2B5EF4-FFF2-40B4-BE49-F238E27FC236}">
                    <a16:creationId xmlns:a16="http://schemas.microsoft.com/office/drawing/2014/main" id="{B399A5A3-6B89-463D-87C5-7FA31361884F}"/>
                  </a:ext>
                </a:extLst>
              </p:cNvPr>
              <p:cNvSpPr/>
              <p:nvPr/>
            </p:nvSpPr>
            <p:spPr bwMode="auto">
              <a:xfrm>
                <a:off x="4859156" y="5173947"/>
                <a:ext cx="566374" cy="398585"/>
              </a:xfrm>
              <a:custGeom>
                <a:avLst/>
                <a:gdLst>
                  <a:gd name="T0" fmla="*/ 0 w 350"/>
                  <a:gd name="T1" fmla="*/ 189 h 246"/>
                  <a:gd name="T2" fmla="*/ 291 w 350"/>
                  <a:gd name="T3" fmla="*/ 57 h 246"/>
                  <a:gd name="T4" fmla="*/ 199 w 350"/>
                  <a:gd name="T5" fmla="*/ 246 h 246"/>
                  <a:gd name="T6" fmla="*/ 175 w 350"/>
                  <a:gd name="T7" fmla="*/ 227 h 246"/>
                  <a:gd name="T8" fmla="*/ 0 w 350"/>
                  <a:gd name="T9" fmla="*/ 189 h 246"/>
                </a:gdLst>
                <a:ahLst/>
                <a:cxnLst>
                  <a:cxn ang="0">
                    <a:pos x="T0" y="T1"/>
                  </a:cxn>
                  <a:cxn ang="0">
                    <a:pos x="T2" y="T3"/>
                  </a:cxn>
                  <a:cxn ang="0">
                    <a:pos x="T4" y="T5"/>
                  </a:cxn>
                  <a:cxn ang="0">
                    <a:pos x="T6" y="T7"/>
                  </a:cxn>
                  <a:cxn ang="0">
                    <a:pos x="T8" y="T9"/>
                  </a:cxn>
                </a:cxnLst>
                <a:rect l="0" t="0" r="r" b="b"/>
                <a:pathLst>
                  <a:path w="350" h="246">
                    <a:moveTo>
                      <a:pt x="0" y="189"/>
                    </a:moveTo>
                    <a:cubicBezTo>
                      <a:pt x="87" y="116"/>
                      <a:pt x="232" y="0"/>
                      <a:pt x="291" y="57"/>
                    </a:cubicBezTo>
                    <a:cubicBezTo>
                      <a:pt x="350" y="114"/>
                      <a:pt x="260" y="188"/>
                      <a:pt x="199" y="246"/>
                    </a:cubicBezTo>
                    <a:cubicBezTo>
                      <a:pt x="192" y="239"/>
                      <a:pt x="183" y="231"/>
                      <a:pt x="175" y="227"/>
                    </a:cubicBezTo>
                    <a:cubicBezTo>
                      <a:pt x="126" y="200"/>
                      <a:pt x="67" y="169"/>
                      <a:pt x="0" y="189"/>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4" name="íṡḻiḋè">
                <a:extLst>
                  <a:ext uri="{FF2B5EF4-FFF2-40B4-BE49-F238E27FC236}">
                    <a16:creationId xmlns:a16="http://schemas.microsoft.com/office/drawing/2014/main" id="{79A12A3F-A7EB-48E0-8956-CA66679C0438}"/>
                  </a:ext>
                </a:extLst>
              </p:cNvPr>
              <p:cNvSpPr/>
              <p:nvPr/>
            </p:nvSpPr>
            <p:spPr bwMode="auto">
              <a:xfrm>
                <a:off x="5114606" y="5222571"/>
                <a:ext cx="263669" cy="254081"/>
              </a:xfrm>
              <a:custGeom>
                <a:avLst/>
                <a:gdLst>
                  <a:gd name="T0" fmla="*/ 39 w 163"/>
                  <a:gd name="T1" fmla="*/ 127 h 157"/>
                  <a:gd name="T2" fmla="*/ 18 w 163"/>
                  <a:gd name="T3" fmla="*/ 59 h 157"/>
                  <a:gd name="T4" fmla="*/ 127 w 163"/>
                  <a:gd name="T5" fmla="*/ 35 h 157"/>
                  <a:gd name="T6" fmla="*/ 97 w 163"/>
                  <a:gd name="T7" fmla="*/ 135 h 157"/>
                  <a:gd name="T8" fmla="*/ 39 w 163"/>
                  <a:gd name="T9" fmla="*/ 127 h 157"/>
                </a:gdLst>
                <a:ahLst/>
                <a:cxnLst>
                  <a:cxn ang="0">
                    <a:pos x="T0" y="T1"/>
                  </a:cxn>
                  <a:cxn ang="0">
                    <a:pos x="T2" y="T3"/>
                  </a:cxn>
                  <a:cxn ang="0">
                    <a:pos x="T4" y="T5"/>
                  </a:cxn>
                  <a:cxn ang="0">
                    <a:pos x="T6" y="T7"/>
                  </a:cxn>
                  <a:cxn ang="0">
                    <a:pos x="T8" y="T9"/>
                  </a:cxn>
                </a:cxnLst>
                <a:rect l="0" t="0" r="r" b="b"/>
                <a:pathLst>
                  <a:path w="163" h="157">
                    <a:moveTo>
                      <a:pt x="39" y="127"/>
                    </a:moveTo>
                    <a:cubicBezTo>
                      <a:pt x="21" y="102"/>
                      <a:pt x="0" y="76"/>
                      <a:pt x="18" y="59"/>
                    </a:cubicBezTo>
                    <a:cubicBezTo>
                      <a:pt x="35" y="43"/>
                      <a:pt x="91" y="0"/>
                      <a:pt x="127" y="35"/>
                    </a:cubicBezTo>
                    <a:cubicBezTo>
                      <a:pt x="163" y="70"/>
                      <a:pt x="128" y="113"/>
                      <a:pt x="97" y="135"/>
                    </a:cubicBezTo>
                    <a:cubicBezTo>
                      <a:pt x="65" y="157"/>
                      <a:pt x="59" y="151"/>
                      <a:pt x="39" y="127"/>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5" name="iṥḻidè">
                <a:extLst>
                  <a:ext uri="{FF2B5EF4-FFF2-40B4-BE49-F238E27FC236}">
                    <a16:creationId xmlns:a16="http://schemas.microsoft.com/office/drawing/2014/main" id="{0B1244AB-1CFF-4AD1-BB84-C181C95D97C3}"/>
                  </a:ext>
                </a:extLst>
              </p:cNvPr>
              <p:cNvSpPr/>
              <p:nvPr/>
            </p:nvSpPr>
            <p:spPr bwMode="auto">
              <a:xfrm>
                <a:off x="4946133" y="5433506"/>
                <a:ext cx="165050" cy="193814"/>
              </a:xfrm>
              <a:custGeom>
                <a:avLst/>
                <a:gdLst>
                  <a:gd name="T0" fmla="*/ 46 w 102"/>
                  <a:gd name="T1" fmla="*/ 109 h 120"/>
                  <a:gd name="T2" fmla="*/ 61 w 102"/>
                  <a:gd name="T3" fmla="*/ 120 h 120"/>
                  <a:gd name="T4" fmla="*/ 46 w 102"/>
                  <a:gd name="T5" fmla="*/ 102 h 120"/>
                  <a:gd name="T6" fmla="*/ 46 w 102"/>
                  <a:gd name="T7" fmla="*/ 109 h 120"/>
                  <a:gd name="T8" fmla="*/ 46 w 102"/>
                  <a:gd name="T9" fmla="*/ 15 h 120"/>
                  <a:gd name="T10" fmla="*/ 46 w 102"/>
                  <a:gd name="T11" fmla="*/ 9 h 120"/>
                  <a:gd name="T12" fmla="*/ 102 w 102"/>
                  <a:gd name="T13" fmla="*/ 88 h 120"/>
                  <a:gd name="T14" fmla="*/ 46 w 102"/>
                  <a:gd name="T15" fmla="*/ 15 h 120"/>
                  <a:gd name="T16" fmla="*/ 0 w 102"/>
                  <a:gd name="T17" fmla="*/ 37 h 120"/>
                  <a:gd name="T18" fmla="*/ 46 w 102"/>
                  <a:gd name="T19" fmla="*/ 109 h 120"/>
                  <a:gd name="T20" fmla="*/ 46 w 102"/>
                  <a:gd name="T21" fmla="*/ 102 h 120"/>
                  <a:gd name="T22" fmla="*/ 0 w 102"/>
                  <a:gd name="T23" fmla="*/ 37 h 120"/>
                  <a:gd name="T24" fmla="*/ 46 w 102"/>
                  <a:gd name="T25" fmla="*/ 9 h 120"/>
                  <a:gd name="T26" fmla="*/ 46 w 102"/>
                  <a:gd name="T27" fmla="*/ 15 h 120"/>
                  <a:gd name="T28" fmla="*/ 32 w 102"/>
                  <a:gd name="T29" fmla="*/ 0 h 120"/>
                  <a:gd name="T30" fmla="*/ 46 w 102"/>
                  <a:gd name="T31" fmla="*/ 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0">
                    <a:moveTo>
                      <a:pt x="46" y="109"/>
                    </a:moveTo>
                    <a:cubicBezTo>
                      <a:pt x="51" y="113"/>
                      <a:pt x="56" y="117"/>
                      <a:pt x="61" y="120"/>
                    </a:cubicBezTo>
                    <a:cubicBezTo>
                      <a:pt x="57" y="115"/>
                      <a:pt x="52" y="109"/>
                      <a:pt x="46" y="102"/>
                    </a:cubicBezTo>
                    <a:cubicBezTo>
                      <a:pt x="46" y="109"/>
                      <a:pt x="46" y="109"/>
                      <a:pt x="46" y="109"/>
                    </a:cubicBezTo>
                    <a:close/>
                    <a:moveTo>
                      <a:pt x="46" y="15"/>
                    </a:moveTo>
                    <a:cubicBezTo>
                      <a:pt x="46" y="9"/>
                      <a:pt x="46" y="9"/>
                      <a:pt x="46" y="9"/>
                    </a:cubicBezTo>
                    <a:cubicBezTo>
                      <a:pt x="70" y="26"/>
                      <a:pt x="93" y="58"/>
                      <a:pt x="102" y="88"/>
                    </a:cubicBezTo>
                    <a:cubicBezTo>
                      <a:pt x="85" y="63"/>
                      <a:pt x="63" y="34"/>
                      <a:pt x="46" y="15"/>
                    </a:cubicBezTo>
                    <a:close/>
                    <a:moveTo>
                      <a:pt x="0" y="37"/>
                    </a:moveTo>
                    <a:cubicBezTo>
                      <a:pt x="6" y="63"/>
                      <a:pt x="27" y="92"/>
                      <a:pt x="46" y="109"/>
                    </a:cubicBezTo>
                    <a:cubicBezTo>
                      <a:pt x="46" y="102"/>
                      <a:pt x="46" y="102"/>
                      <a:pt x="46" y="102"/>
                    </a:cubicBezTo>
                    <a:cubicBezTo>
                      <a:pt x="31" y="83"/>
                      <a:pt x="12" y="58"/>
                      <a:pt x="0" y="37"/>
                    </a:cubicBezTo>
                    <a:close/>
                    <a:moveTo>
                      <a:pt x="46" y="9"/>
                    </a:moveTo>
                    <a:cubicBezTo>
                      <a:pt x="46" y="15"/>
                      <a:pt x="46" y="15"/>
                      <a:pt x="46" y="15"/>
                    </a:cubicBezTo>
                    <a:cubicBezTo>
                      <a:pt x="41" y="9"/>
                      <a:pt x="36" y="4"/>
                      <a:pt x="32" y="0"/>
                    </a:cubicBezTo>
                    <a:cubicBezTo>
                      <a:pt x="37" y="2"/>
                      <a:pt x="42" y="5"/>
                      <a:pt x="46" y="9"/>
                    </a:cubicBezTo>
                    <a:close/>
                  </a:path>
                </a:pathLst>
              </a:custGeom>
              <a:solidFill>
                <a:srgbClr val="8C6A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6" name="îṥḷíḑè">
                <a:extLst>
                  <a:ext uri="{FF2B5EF4-FFF2-40B4-BE49-F238E27FC236}">
                    <a16:creationId xmlns:a16="http://schemas.microsoft.com/office/drawing/2014/main" id="{07CA7836-63D2-4D58-ABDC-EFDABFC03EBD}"/>
                  </a:ext>
                </a:extLst>
              </p:cNvPr>
              <p:cNvSpPr/>
              <p:nvPr/>
            </p:nvSpPr>
            <p:spPr bwMode="auto">
              <a:xfrm>
                <a:off x="7744443" y="6247796"/>
                <a:ext cx="723205" cy="591028"/>
              </a:xfrm>
              <a:custGeom>
                <a:avLst/>
                <a:gdLst>
                  <a:gd name="T0" fmla="*/ 26 w 447"/>
                  <a:gd name="T1" fmla="*/ 305 h 365"/>
                  <a:gd name="T2" fmla="*/ 0 w 447"/>
                  <a:gd name="T3" fmla="*/ 259 h 365"/>
                  <a:gd name="T4" fmla="*/ 417 w 447"/>
                  <a:gd name="T5" fmla="*/ 0 h 365"/>
                  <a:gd name="T6" fmla="*/ 432 w 447"/>
                  <a:gd name="T7" fmla="*/ 87 h 365"/>
                  <a:gd name="T8" fmla="*/ 26 w 447"/>
                  <a:gd name="T9" fmla="*/ 305 h 365"/>
                </a:gdLst>
                <a:ahLst/>
                <a:cxnLst>
                  <a:cxn ang="0">
                    <a:pos x="T0" y="T1"/>
                  </a:cxn>
                  <a:cxn ang="0">
                    <a:pos x="T2" y="T3"/>
                  </a:cxn>
                  <a:cxn ang="0">
                    <a:pos x="T4" y="T5"/>
                  </a:cxn>
                  <a:cxn ang="0">
                    <a:pos x="T6" y="T7"/>
                  </a:cxn>
                  <a:cxn ang="0">
                    <a:pos x="T8" y="T9"/>
                  </a:cxn>
                </a:cxnLst>
                <a:rect l="0" t="0" r="r" b="b"/>
                <a:pathLst>
                  <a:path w="447" h="365">
                    <a:moveTo>
                      <a:pt x="26" y="305"/>
                    </a:moveTo>
                    <a:cubicBezTo>
                      <a:pt x="10" y="300"/>
                      <a:pt x="0" y="259"/>
                      <a:pt x="0" y="259"/>
                    </a:cubicBezTo>
                    <a:cubicBezTo>
                      <a:pt x="41" y="210"/>
                      <a:pt x="299" y="47"/>
                      <a:pt x="417" y="0"/>
                    </a:cubicBezTo>
                    <a:cubicBezTo>
                      <a:pt x="417" y="0"/>
                      <a:pt x="447" y="28"/>
                      <a:pt x="432" y="87"/>
                    </a:cubicBezTo>
                    <a:cubicBezTo>
                      <a:pt x="417" y="145"/>
                      <a:pt x="122" y="365"/>
                      <a:pt x="26" y="305"/>
                    </a:cubicBezTo>
                    <a:close/>
                  </a:path>
                </a:pathLst>
              </a:custGeom>
              <a:solidFill>
                <a:srgbClr val="DBF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7" name="îṧlíḋê">
                <a:extLst>
                  <a:ext uri="{FF2B5EF4-FFF2-40B4-BE49-F238E27FC236}">
                    <a16:creationId xmlns:a16="http://schemas.microsoft.com/office/drawing/2014/main" id="{997B037F-F2E4-4648-B75C-CA1D1BCA31DE}"/>
                  </a:ext>
                </a:extLst>
              </p:cNvPr>
              <p:cNvSpPr/>
              <p:nvPr/>
            </p:nvSpPr>
            <p:spPr bwMode="auto">
              <a:xfrm>
                <a:off x="7737594" y="6269027"/>
                <a:ext cx="949207" cy="588973"/>
              </a:xfrm>
              <a:custGeom>
                <a:avLst/>
                <a:gdLst>
                  <a:gd name="T0" fmla="*/ 50 w 586"/>
                  <a:gd name="T1" fmla="*/ 362 h 364"/>
                  <a:gd name="T2" fmla="*/ 13 w 586"/>
                  <a:gd name="T3" fmla="*/ 297 h 364"/>
                  <a:gd name="T4" fmla="*/ 109 w 586"/>
                  <a:gd name="T5" fmla="*/ 199 h 364"/>
                  <a:gd name="T6" fmla="*/ 436 w 586"/>
                  <a:gd name="T7" fmla="*/ 0 h 364"/>
                  <a:gd name="T8" fmla="*/ 586 w 586"/>
                  <a:gd name="T9" fmla="*/ 211 h 364"/>
                  <a:gd name="T10" fmla="*/ 585 w 586"/>
                  <a:gd name="T11" fmla="*/ 362 h 364"/>
                  <a:gd name="T12" fmla="*/ 250 w 586"/>
                  <a:gd name="T13" fmla="*/ 362 h 364"/>
                  <a:gd name="T14" fmla="*/ 250 w 586"/>
                  <a:gd name="T15" fmla="*/ 364 h 364"/>
                  <a:gd name="T16" fmla="*/ 50 w 586"/>
                  <a:gd name="T17" fmla="*/ 362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6" h="364">
                    <a:moveTo>
                      <a:pt x="50" y="362"/>
                    </a:moveTo>
                    <a:cubicBezTo>
                      <a:pt x="19" y="311"/>
                      <a:pt x="21" y="310"/>
                      <a:pt x="13" y="297"/>
                    </a:cubicBezTo>
                    <a:cubicBezTo>
                      <a:pt x="0" y="273"/>
                      <a:pt x="39" y="249"/>
                      <a:pt x="109" y="199"/>
                    </a:cubicBezTo>
                    <a:cubicBezTo>
                      <a:pt x="179" y="149"/>
                      <a:pt x="411" y="10"/>
                      <a:pt x="436" y="0"/>
                    </a:cubicBezTo>
                    <a:cubicBezTo>
                      <a:pt x="448" y="17"/>
                      <a:pt x="550" y="162"/>
                      <a:pt x="586" y="211"/>
                    </a:cubicBezTo>
                    <a:cubicBezTo>
                      <a:pt x="585" y="362"/>
                      <a:pt x="585" y="362"/>
                      <a:pt x="585" y="362"/>
                    </a:cubicBezTo>
                    <a:cubicBezTo>
                      <a:pt x="250" y="362"/>
                      <a:pt x="250" y="362"/>
                      <a:pt x="250" y="362"/>
                    </a:cubicBezTo>
                    <a:cubicBezTo>
                      <a:pt x="250" y="364"/>
                      <a:pt x="250" y="364"/>
                      <a:pt x="250" y="364"/>
                    </a:cubicBezTo>
                    <a:lnTo>
                      <a:pt x="50" y="362"/>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8" name="ïšḻîḑé">
                <a:extLst>
                  <a:ext uri="{FF2B5EF4-FFF2-40B4-BE49-F238E27FC236}">
                    <a16:creationId xmlns:a16="http://schemas.microsoft.com/office/drawing/2014/main" id="{9A535C8E-052D-44EE-88DD-96D1540B879A}"/>
                  </a:ext>
                </a:extLst>
              </p:cNvPr>
              <p:cNvSpPr/>
              <p:nvPr/>
            </p:nvSpPr>
            <p:spPr bwMode="auto">
              <a:xfrm>
                <a:off x="7764988" y="6299845"/>
                <a:ext cx="921813" cy="555416"/>
              </a:xfrm>
              <a:custGeom>
                <a:avLst/>
                <a:gdLst>
                  <a:gd name="T0" fmla="*/ 48 w 569"/>
                  <a:gd name="T1" fmla="*/ 343 h 343"/>
                  <a:gd name="T2" fmla="*/ 12 w 569"/>
                  <a:gd name="T3" fmla="*/ 282 h 343"/>
                  <a:gd name="T4" fmla="*/ 103 w 569"/>
                  <a:gd name="T5" fmla="*/ 189 h 343"/>
                  <a:gd name="T6" fmla="*/ 413 w 569"/>
                  <a:gd name="T7" fmla="*/ 0 h 343"/>
                  <a:gd name="T8" fmla="*/ 569 w 569"/>
                  <a:gd name="T9" fmla="*/ 221 h 343"/>
                  <a:gd name="T10" fmla="*/ 569 w 569"/>
                  <a:gd name="T11" fmla="*/ 343 h 343"/>
                  <a:gd name="T12" fmla="*/ 233 w 569"/>
                  <a:gd name="T13" fmla="*/ 343 h 343"/>
                  <a:gd name="T14" fmla="*/ 233 w 569"/>
                  <a:gd name="T15" fmla="*/ 343 h 343"/>
                  <a:gd name="T16" fmla="*/ 48 w 569"/>
                  <a:gd name="T17"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343">
                    <a:moveTo>
                      <a:pt x="48" y="343"/>
                    </a:moveTo>
                    <a:cubicBezTo>
                      <a:pt x="30" y="313"/>
                      <a:pt x="24" y="300"/>
                      <a:pt x="12" y="282"/>
                    </a:cubicBezTo>
                    <a:cubicBezTo>
                      <a:pt x="0" y="263"/>
                      <a:pt x="37" y="236"/>
                      <a:pt x="103" y="189"/>
                    </a:cubicBezTo>
                    <a:cubicBezTo>
                      <a:pt x="169" y="141"/>
                      <a:pt x="388" y="10"/>
                      <a:pt x="413" y="0"/>
                    </a:cubicBezTo>
                    <a:cubicBezTo>
                      <a:pt x="418" y="11"/>
                      <a:pt x="524" y="160"/>
                      <a:pt x="569" y="221"/>
                    </a:cubicBezTo>
                    <a:cubicBezTo>
                      <a:pt x="569" y="343"/>
                      <a:pt x="569" y="343"/>
                      <a:pt x="569" y="343"/>
                    </a:cubicBezTo>
                    <a:cubicBezTo>
                      <a:pt x="233" y="343"/>
                      <a:pt x="233" y="343"/>
                      <a:pt x="233" y="343"/>
                    </a:cubicBezTo>
                    <a:cubicBezTo>
                      <a:pt x="233" y="343"/>
                      <a:pt x="233" y="343"/>
                      <a:pt x="233" y="343"/>
                    </a:cubicBezTo>
                    <a:lnTo>
                      <a:pt x="48" y="343"/>
                    </a:lnTo>
                    <a:close/>
                  </a:path>
                </a:pathLst>
              </a:custGeom>
              <a:solidFill>
                <a:srgbClr val="0F37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19" name="íSlîḑe">
                <a:extLst>
                  <a:ext uri="{FF2B5EF4-FFF2-40B4-BE49-F238E27FC236}">
                    <a16:creationId xmlns:a16="http://schemas.microsoft.com/office/drawing/2014/main" id="{E3F67E59-A08A-4A48-B7B5-E71F6248DBA2}"/>
                  </a:ext>
                </a:extLst>
              </p:cNvPr>
              <p:cNvSpPr/>
              <p:nvPr/>
            </p:nvSpPr>
            <p:spPr bwMode="auto">
              <a:xfrm>
                <a:off x="8212197" y="6477907"/>
                <a:ext cx="249286" cy="377354"/>
              </a:xfrm>
              <a:custGeom>
                <a:avLst/>
                <a:gdLst>
                  <a:gd name="T0" fmla="*/ 0 w 154"/>
                  <a:gd name="T1" fmla="*/ 0 h 233"/>
                  <a:gd name="T2" fmla="*/ 145 w 154"/>
                  <a:gd name="T3" fmla="*/ 233 h 233"/>
                  <a:gd name="T4" fmla="*/ 154 w 154"/>
                  <a:gd name="T5" fmla="*/ 233 h 233"/>
                  <a:gd name="T6" fmla="*/ 0 w 154"/>
                  <a:gd name="T7" fmla="*/ 0 h 233"/>
                </a:gdLst>
                <a:ahLst/>
                <a:cxnLst>
                  <a:cxn ang="0">
                    <a:pos x="T0" y="T1"/>
                  </a:cxn>
                  <a:cxn ang="0">
                    <a:pos x="T2" y="T3"/>
                  </a:cxn>
                  <a:cxn ang="0">
                    <a:pos x="T4" y="T5"/>
                  </a:cxn>
                  <a:cxn ang="0">
                    <a:pos x="T6" y="T7"/>
                  </a:cxn>
                </a:cxnLst>
                <a:rect l="0" t="0" r="r" b="b"/>
                <a:pathLst>
                  <a:path w="154" h="233">
                    <a:moveTo>
                      <a:pt x="0" y="0"/>
                    </a:moveTo>
                    <a:cubicBezTo>
                      <a:pt x="43" y="80"/>
                      <a:pt x="99" y="167"/>
                      <a:pt x="145" y="233"/>
                    </a:cubicBezTo>
                    <a:cubicBezTo>
                      <a:pt x="154" y="233"/>
                      <a:pt x="154" y="233"/>
                      <a:pt x="154" y="233"/>
                    </a:cubicBezTo>
                    <a:cubicBezTo>
                      <a:pt x="115" y="164"/>
                      <a:pt x="55" y="76"/>
                      <a:pt x="0" y="0"/>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0" name="is1idé">
                <a:extLst>
                  <a:ext uri="{FF2B5EF4-FFF2-40B4-BE49-F238E27FC236}">
                    <a16:creationId xmlns:a16="http://schemas.microsoft.com/office/drawing/2014/main" id="{3A71B85D-3DD8-42DD-BBAD-D325BE7E4075}"/>
                  </a:ext>
                </a:extLst>
              </p:cNvPr>
              <p:cNvSpPr/>
              <p:nvPr/>
            </p:nvSpPr>
            <p:spPr bwMode="auto">
              <a:xfrm>
                <a:off x="8207404" y="6683362"/>
                <a:ext cx="139026" cy="123274"/>
              </a:xfrm>
              <a:custGeom>
                <a:avLst/>
                <a:gdLst>
                  <a:gd name="T0" fmla="*/ 43 w 86"/>
                  <a:gd name="T1" fmla="*/ 0 h 76"/>
                  <a:gd name="T2" fmla="*/ 61 w 86"/>
                  <a:gd name="T3" fmla="*/ 4 h 76"/>
                  <a:gd name="T4" fmla="*/ 77 w 86"/>
                  <a:gd name="T5" fmla="*/ 55 h 76"/>
                  <a:gd name="T6" fmla="*/ 43 w 86"/>
                  <a:gd name="T7" fmla="*/ 76 h 76"/>
                  <a:gd name="T8" fmla="*/ 43 w 86"/>
                  <a:gd name="T9" fmla="*/ 67 h 76"/>
                  <a:gd name="T10" fmla="*/ 69 w 86"/>
                  <a:gd name="T11" fmla="*/ 51 h 76"/>
                  <a:gd name="T12" fmla="*/ 57 w 86"/>
                  <a:gd name="T13" fmla="*/ 12 h 76"/>
                  <a:gd name="T14" fmla="*/ 43 w 86"/>
                  <a:gd name="T15" fmla="*/ 9 h 76"/>
                  <a:gd name="T16" fmla="*/ 43 w 86"/>
                  <a:gd name="T17" fmla="*/ 0 h 76"/>
                  <a:gd name="T18" fmla="*/ 25 w 86"/>
                  <a:gd name="T19" fmla="*/ 71 h 76"/>
                  <a:gd name="T20" fmla="*/ 10 w 86"/>
                  <a:gd name="T21" fmla="*/ 20 h 76"/>
                  <a:gd name="T22" fmla="*/ 43 w 86"/>
                  <a:gd name="T23" fmla="*/ 0 h 76"/>
                  <a:gd name="T24" fmla="*/ 43 w 86"/>
                  <a:gd name="T25" fmla="*/ 9 h 76"/>
                  <a:gd name="T26" fmla="*/ 17 w 86"/>
                  <a:gd name="T27" fmla="*/ 24 h 76"/>
                  <a:gd name="T28" fmla="*/ 30 w 86"/>
                  <a:gd name="T29" fmla="*/ 63 h 76"/>
                  <a:gd name="T30" fmla="*/ 43 w 86"/>
                  <a:gd name="T31" fmla="*/ 67 h 76"/>
                  <a:gd name="T32" fmla="*/ 43 w 86"/>
                  <a:gd name="T33" fmla="*/ 76 h 76"/>
                  <a:gd name="T34" fmla="*/ 25 w 86"/>
                  <a:gd name="T35" fmla="*/ 7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6">
                    <a:moveTo>
                      <a:pt x="43" y="0"/>
                    </a:moveTo>
                    <a:cubicBezTo>
                      <a:pt x="49" y="0"/>
                      <a:pt x="55" y="1"/>
                      <a:pt x="61" y="4"/>
                    </a:cubicBezTo>
                    <a:cubicBezTo>
                      <a:pt x="79" y="14"/>
                      <a:pt x="86" y="37"/>
                      <a:pt x="77" y="55"/>
                    </a:cubicBezTo>
                    <a:cubicBezTo>
                      <a:pt x="70" y="68"/>
                      <a:pt x="57" y="76"/>
                      <a:pt x="43" y="76"/>
                    </a:cubicBezTo>
                    <a:cubicBezTo>
                      <a:pt x="43" y="67"/>
                      <a:pt x="43" y="67"/>
                      <a:pt x="43" y="67"/>
                    </a:cubicBezTo>
                    <a:cubicBezTo>
                      <a:pt x="54" y="67"/>
                      <a:pt x="64" y="61"/>
                      <a:pt x="69" y="51"/>
                    </a:cubicBezTo>
                    <a:cubicBezTo>
                      <a:pt x="76" y="37"/>
                      <a:pt x="71" y="19"/>
                      <a:pt x="57" y="12"/>
                    </a:cubicBezTo>
                    <a:cubicBezTo>
                      <a:pt x="52" y="10"/>
                      <a:pt x="48" y="9"/>
                      <a:pt x="43" y="9"/>
                    </a:cubicBezTo>
                    <a:lnTo>
                      <a:pt x="43" y="0"/>
                    </a:lnTo>
                    <a:close/>
                    <a:moveTo>
                      <a:pt x="25" y="71"/>
                    </a:moveTo>
                    <a:cubicBezTo>
                      <a:pt x="7" y="61"/>
                      <a:pt x="0" y="38"/>
                      <a:pt x="10" y="20"/>
                    </a:cubicBezTo>
                    <a:cubicBezTo>
                      <a:pt x="16" y="7"/>
                      <a:pt x="30" y="0"/>
                      <a:pt x="43" y="0"/>
                    </a:cubicBezTo>
                    <a:cubicBezTo>
                      <a:pt x="43" y="9"/>
                      <a:pt x="43" y="9"/>
                      <a:pt x="43" y="9"/>
                    </a:cubicBezTo>
                    <a:cubicBezTo>
                      <a:pt x="33" y="9"/>
                      <a:pt x="23" y="14"/>
                      <a:pt x="17" y="24"/>
                    </a:cubicBezTo>
                    <a:cubicBezTo>
                      <a:pt x="10" y="38"/>
                      <a:pt x="15" y="56"/>
                      <a:pt x="30" y="63"/>
                    </a:cubicBezTo>
                    <a:cubicBezTo>
                      <a:pt x="34" y="66"/>
                      <a:pt x="39" y="67"/>
                      <a:pt x="43" y="67"/>
                    </a:cubicBezTo>
                    <a:cubicBezTo>
                      <a:pt x="43" y="76"/>
                      <a:pt x="43" y="76"/>
                      <a:pt x="43" y="76"/>
                    </a:cubicBezTo>
                    <a:cubicBezTo>
                      <a:pt x="37" y="76"/>
                      <a:pt x="31" y="74"/>
                      <a:pt x="25" y="71"/>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1" name="î$liďe">
                <a:extLst>
                  <a:ext uri="{FF2B5EF4-FFF2-40B4-BE49-F238E27FC236}">
                    <a16:creationId xmlns:a16="http://schemas.microsoft.com/office/drawing/2014/main" id="{FDBEFF2A-EBFA-4342-8217-886CFAD66C5A}"/>
                  </a:ext>
                </a:extLst>
              </p:cNvPr>
              <p:cNvSpPr/>
              <p:nvPr/>
            </p:nvSpPr>
            <p:spPr bwMode="auto">
              <a:xfrm>
                <a:off x="8253973" y="6746369"/>
                <a:ext cx="28079" cy="27395"/>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2"/>
                      <a:pt x="9" y="0"/>
                      <a:pt x="12" y="2"/>
                    </a:cubicBezTo>
                    <a:cubicBezTo>
                      <a:pt x="16" y="4"/>
                      <a:pt x="17" y="9"/>
                      <a:pt x="15" y="12"/>
                    </a:cubicBezTo>
                    <a:cubicBezTo>
                      <a:pt x="13" y="16"/>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2" name="ïṣ1iḓe">
                <a:extLst>
                  <a:ext uri="{FF2B5EF4-FFF2-40B4-BE49-F238E27FC236}">
                    <a16:creationId xmlns:a16="http://schemas.microsoft.com/office/drawing/2014/main" id="{DB85754A-FC5F-4331-99B9-80EB0C8007E1}"/>
                  </a:ext>
                </a:extLst>
              </p:cNvPr>
              <p:cNvSpPr/>
              <p:nvPr/>
            </p:nvSpPr>
            <p:spPr bwMode="auto">
              <a:xfrm>
                <a:off x="8271780" y="6714181"/>
                <a:ext cx="28079" cy="27395"/>
              </a:xfrm>
              <a:custGeom>
                <a:avLst/>
                <a:gdLst>
                  <a:gd name="T0" fmla="*/ 5 w 17"/>
                  <a:gd name="T1" fmla="*/ 15 h 17"/>
                  <a:gd name="T2" fmla="*/ 2 w 17"/>
                  <a:gd name="T3" fmla="*/ 5 h 17"/>
                  <a:gd name="T4" fmla="*/ 12 w 17"/>
                  <a:gd name="T5" fmla="*/ 2 h 17"/>
                  <a:gd name="T6" fmla="*/ 15 w 17"/>
                  <a:gd name="T7" fmla="*/ 12 h 17"/>
                  <a:gd name="T8" fmla="*/ 5 w 17"/>
                  <a:gd name="T9" fmla="*/ 15 h 17"/>
                </a:gdLst>
                <a:ahLst/>
                <a:cxnLst>
                  <a:cxn ang="0">
                    <a:pos x="T0" y="T1"/>
                  </a:cxn>
                  <a:cxn ang="0">
                    <a:pos x="T2" y="T3"/>
                  </a:cxn>
                  <a:cxn ang="0">
                    <a:pos x="T4" y="T5"/>
                  </a:cxn>
                  <a:cxn ang="0">
                    <a:pos x="T6" y="T7"/>
                  </a:cxn>
                  <a:cxn ang="0">
                    <a:pos x="T8" y="T9"/>
                  </a:cxn>
                </a:cxnLst>
                <a:rect l="0" t="0" r="r" b="b"/>
                <a:pathLst>
                  <a:path w="17" h="17">
                    <a:moveTo>
                      <a:pt x="5" y="15"/>
                    </a:moveTo>
                    <a:cubicBezTo>
                      <a:pt x="2" y="13"/>
                      <a:pt x="0" y="9"/>
                      <a:pt x="2" y="5"/>
                    </a:cubicBezTo>
                    <a:cubicBezTo>
                      <a:pt x="4" y="1"/>
                      <a:pt x="8" y="0"/>
                      <a:pt x="12" y="2"/>
                    </a:cubicBezTo>
                    <a:cubicBezTo>
                      <a:pt x="15" y="4"/>
                      <a:pt x="17" y="8"/>
                      <a:pt x="15" y="12"/>
                    </a:cubicBezTo>
                    <a:cubicBezTo>
                      <a:pt x="13" y="15"/>
                      <a:pt x="9" y="17"/>
                      <a:pt x="5" y="15"/>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3" name="ïš1iḍè">
                <a:extLst>
                  <a:ext uri="{FF2B5EF4-FFF2-40B4-BE49-F238E27FC236}">
                    <a16:creationId xmlns:a16="http://schemas.microsoft.com/office/drawing/2014/main" id="{26BC9A7E-6E84-4768-B4BF-1687EF86856B}"/>
                  </a:ext>
                </a:extLst>
              </p:cNvPr>
              <p:cNvSpPr/>
              <p:nvPr/>
            </p:nvSpPr>
            <p:spPr bwMode="auto">
              <a:xfrm>
                <a:off x="8294380" y="6798418"/>
                <a:ext cx="121904" cy="56843"/>
              </a:xfrm>
              <a:custGeom>
                <a:avLst/>
                <a:gdLst>
                  <a:gd name="T0" fmla="*/ 0 w 75"/>
                  <a:gd name="T1" fmla="*/ 35 h 35"/>
                  <a:gd name="T2" fmla="*/ 18 w 75"/>
                  <a:gd name="T3" fmla="*/ 11 h 35"/>
                  <a:gd name="T4" fmla="*/ 70 w 75"/>
                  <a:gd name="T5" fmla="*/ 24 h 35"/>
                  <a:gd name="T6" fmla="*/ 75 w 75"/>
                  <a:gd name="T7" fmla="*/ 35 h 35"/>
                  <a:gd name="T8" fmla="*/ 65 w 75"/>
                  <a:gd name="T9" fmla="*/ 35 h 35"/>
                  <a:gd name="T10" fmla="*/ 62 w 75"/>
                  <a:gd name="T11" fmla="*/ 29 h 35"/>
                  <a:gd name="T12" fmla="*/ 23 w 75"/>
                  <a:gd name="T13" fmla="*/ 19 h 35"/>
                  <a:gd name="T14" fmla="*/ 10 w 75"/>
                  <a:gd name="T15" fmla="*/ 35 h 35"/>
                  <a:gd name="T16" fmla="*/ 0 w 75"/>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5">
                    <a:moveTo>
                      <a:pt x="0" y="35"/>
                    </a:moveTo>
                    <a:cubicBezTo>
                      <a:pt x="3" y="25"/>
                      <a:pt x="9" y="16"/>
                      <a:pt x="18" y="11"/>
                    </a:cubicBezTo>
                    <a:cubicBezTo>
                      <a:pt x="36" y="0"/>
                      <a:pt x="59" y="6"/>
                      <a:pt x="70" y="24"/>
                    </a:cubicBezTo>
                    <a:cubicBezTo>
                      <a:pt x="72" y="28"/>
                      <a:pt x="74" y="32"/>
                      <a:pt x="75" y="35"/>
                    </a:cubicBezTo>
                    <a:cubicBezTo>
                      <a:pt x="65" y="35"/>
                      <a:pt x="65" y="35"/>
                      <a:pt x="65" y="35"/>
                    </a:cubicBezTo>
                    <a:cubicBezTo>
                      <a:pt x="65" y="33"/>
                      <a:pt x="64" y="31"/>
                      <a:pt x="62" y="29"/>
                    </a:cubicBezTo>
                    <a:cubicBezTo>
                      <a:pt x="54" y="15"/>
                      <a:pt x="36" y="10"/>
                      <a:pt x="23" y="19"/>
                    </a:cubicBezTo>
                    <a:cubicBezTo>
                      <a:pt x="16" y="22"/>
                      <a:pt x="12" y="29"/>
                      <a:pt x="10" y="35"/>
                    </a:cubicBezTo>
                    <a:lnTo>
                      <a:pt x="0" y="35"/>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4" name="íṥḻiďê">
                <a:extLst>
                  <a:ext uri="{FF2B5EF4-FFF2-40B4-BE49-F238E27FC236}">
                    <a16:creationId xmlns:a16="http://schemas.microsoft.com/office/drawing/2014/main" id="{58D57954-B461-41D3-B144-6617990A4BF7}"/>
                  </a:ext>
                </a:extLst>
              </p:cNvPr>
              <p:cNvSpPr/>
              <p:nvPr/>
            </p:nvSpPr>
            <p:spPr bwMode="auto">
              <a:xfrm>
                <a:off x="8333416" y="6838824"/>
                <a:ext cx="24655" cy="16436"/>
              </a:xfrm>
              <a:custGeom>
                <a:avLst/>
                <a:gdLst>
                  <a:gd name="T0" fmla="*/ 1 w 15"/>
                  <a:gd name="T1" fmla="*/ 10 h 10"/>
                  <a:gd name="T2" fmla="*/ 4 w 15"/>
                  <a:gd name="T3" fmla="*/ 2 h 10"/>
                  <a:gd name="T4" fmla="*/ 14 w 15"/>
                  <a:gd name="T5" fmla="*/ 5 h 10"/>
                  <a:gd name="T6" fmla="*/ 15 w 15"/>
                  <a:gd name="T7" fmla="*/ 10 h 10"/>
                  <a:gd name="T8" fmla="*/ 1 w 15"/>
                  <a:gd name="T9" fmla="*/ 10 h 10"/>
                </a:gdLst>
                <a:ahLst/>
                <a:cxnLst>
                  <a:cxn ang="0">
                    <a:pos x="T0" y="T1"/>
                  </a:cxn>
                  <a:cxn ang="0">
                    <a:pos x="T2" y="T3"/>
                  </a:cxn>
                  <a:cxn ang="0">
                    <a:pos x="T4" y="T5"/>
                  </a:cxn>
                  <a:cxn ang="0">
                    <a:pos x="T6" y="T7"/>
                  </a:cxn>
                  <a:cxn ang="0">
                    <a:pos x="T8" y="T9"/>
                  </a:cxn>
                </a:cxnLst>
                <a:rect l="0" t="0" r="r" b="b"/>
                <a:pathLst>
                  <a:path w="15" h="10">
                    <a:moveTo>
                      <a:pt x="1" y="10"/>
                    </a:moveTo>
                    <a:cubicBezTo>
                      <a:pt x="0" y="7"/>
                      <a:pt x="1" y="4"/>
                      <a:pt x="4" y="2"/>
                    </a:cubicBezTo>
                    <a:cubicBezTo>
                      <a:pt x="7" y="0"/>
                      <a:pt x="12" y="1"/>
                      <a:pt x="14" y="5"/>
                    </a:cubicBezTo>
                    <a:cubicBezTo>
                      <a:pt x="15" y="7"/>
                      <a:pt x="15" y="9"/>
                      <a:pt x="15" y="10"/>
                    </a:cubicBezTo>
                    <a:lnTo>
                      <a:pt x="1" y="10"/>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5" name="išḻïḋè">
                <a:extLst>
                  <a:ext uri="{FF2B5EF4-FFF2-40B4-BE49-F238E27FC236}">
                    <a16:creationId xmlns:a16="http://schemas.microsoft.com/office/drawing/2014/main" id="{7B06DFAD-472E-457A-AD97-8066326AC76B}"/>
                  </a:ext>
                </a:extLst>
              </p:cNvPr>
              <p:cNvSpPr/>
              <p:nvPr/>
            </p:nvSpPr>
            <p:spPr bwMode="auto">
              <a:xfrm>
                <a:off x="8114948" y="6551871"/>
                <a:ext cx="137655" cy="123274"/>
              </a:xfrm>
              <a:custGeom>
                <a:avLst/>
                <a:gdLst>
                  <a:gd name="T0" fmla="*/ 67 w 85"/>
                  <a:gd name="T1" fmla="*/ 66 h 76"/>
                  <a:gd name="T2" fmla="*/ 42 w 85"/>
                  <a:gd name="T3" fmla="*/ 76 h 76"/>
                  <a:gd name="T4" fmla="*/ 42 w 85"/>
                  <a:gd name="T5" fmla="*/ 67 h 76"/>
                  <a:gd name="T6" fmla="*/ 61 w 85"/>
                  <a:gd name="T7" fmla="*/ 59 h 76"/>
                  <a:gd name="T8" fmla="*/ 64 w 85"/>
                  <a:gd name="T9" fmla="*/ 18 h 76"/>
                  <a:gd name="T10" fmla="*/ 42 w 85"/>
                  <a:gd name="T11" fmla="*/ 9 h 76"/>
                  <a:gd name="T12" fmla="*/ 42 w 85"/>
                  <a:gd name="T13" fmla="*/ 0 h 76"/>
                  <a:gd name="T14" fmla="*/ 71 w 85"/>
                  <a:gd name="T15" fmla="*/ 13 h 76"/>
                  <a:gd name="T16" fmla="*/ 67 w 85"/>
                  <a:gd name="T17" fmla="*/ 66 h 76"/>
                  <a:gd name="T18" fmla="*/ 42 w 85"/>
                  <a:gd name="T19" fmla="*/ 76 h 76"/>
                  <a:gd name="T20" fmla="*/ 14 w 85"/>
                  <a:gd name="T21" fmla="*/ 63 h 76"/>
                  <a:gd name="T22" fmla="*/ 17 w 85"/>
                  <a:gd name="T23" fmla="*/ 9 h 76"/>
                  <a:gd name="T24" fmla="*/ 42 w 85"/>
                  <a:gd name="T25" fmla="*/ 0 h 76"/>
                  <a:gd name="T26" fmla="*/ 42 w 85"/>
                  <a:gd name="T27" fmla="*/ 9 h 76"/>
                  <a:gd name="T28" fmla="*/ 23 w 85"/>
                  <a:gd name="T29" fmla="*/ 16 h 76"/>
                  <a:gd name="T30" fmla="*/ 20 w 85"/>
                  <a:gd name="T31" fmla="*/ 57 h 76"/>
                  <a:gd name="T32" fmla="*/ 42 w 85"/>
                  <a:gd name="T33" fmla="*/ 67 h 76"/>
                  <a:gd name="T34" fmla="*/ 42 w 85"/>
                  <a:gd name="T3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76">
                    <a:moveTo>
                      <a:pt x="67" y="66"/>
                    </a:moveTo>
                    <a:cubicBezTo>
                      <a:pt x="60" y="72"/>
                      <a:pt x="51" y="76"/>
                      <a:pt x="42" y="76"/>
                    </a:cubicBezTo>
                    <a:cubicBezTo>
                      <a:pt x="42" y="67"/>
                      <a:pt x="42" y="67"/>
                      <a:pt x="42" y="67"/>
                    </a:cubicBezTo>
                    <a:cubicBezTo>
                      <a:pt x="49" y="67"/>
                      <a:pt x="56" y="64"/>
                      <a:pt x="61" y="59"/>
                    </a:cubicBezTo>
                    <a:cubicBezTo>
                      <a:pt x="73" y="49"/>
                      <a:pt x="75" y="30"/>
                      <a:pt x="64" y="18"/>
                    </a:cubicBezTo>
                    <a:cubicBezTo>
                      <a:pt x="58" y="12"/>
                      <a:pt x="50" y="9"/>
                      <a:pt x="42" y="9"/>
                    </a:cubicBezTo>
                    <a:cubicBezTo>
                      <a:pt x="42" y="0"/>
                      <a:pt x="42" y="0"/>
                      <a:pt x="42" y="0"/>
                    </a:cubicBezTo>
                    <a:cubicBezTo>
                      <a:pt x="53" y="0"/>
                      <a:pt x="63" y="4"/>
                      <a:pt x="71" y="13"/>
                    </a:cubicBezTo>
                    <a:cubicBezTo>
                      <a:pt x="85" y="28"/>
                      <a:pt x="83" y="52"/>
                      <a:pt x="67" y="66"/>
                    </a:cubicBezTo>
                    <a:close/>
                    <a:moveTo>
                      <a:pt x="42" y="76"/>
                    </a:moveTo>
                    <a:cubicBezTo>
                      <a:pt x="32" y="76"/>
                      <a:pt x="21" y="71"/>
                      <a:pt x="14" y="63"/>
                    </a:cubicBezTo>
                    <a:cubicBezTo>
                      <a:pt x="0" y="47"/>
                      <a:pt x="1" y="23"/>
                      <a:pt x="17" y="9"/>
                    </a:cubicBezTo>
                    <a:cubicBezTo>
                      <a:pt x="24" y="3"/>
                      <a:pt x="33" y="0"/>
                      <a:pt x="42" y="0"/>
                    </a:cubicBezTo>
                    <a:cubicBezTo>
                      <a:pt x="42" y="9"/>
                      <a:pt x="42" y="9"/>
                      <a:pt x="42" y="9"/>
                    </a:cubicBezTo>
                    <a:cubicBezTo>
                      <a:pt x="35" y="9"/>
                      <a:pt x="29" y="11"/>
                      <a:pt x="23" y="16"/>
                    </a:cubicBezTo>
                    <a:cubicBezTo>
                      <a:pt x="11" y="26"/>
                      <a:pt x="10" y="45"/>
                      <a:pt x="20" y="57"/>
                    </a:cubicBezTo>
                    <a:cubicBezTo>
                      <a:pt x="26" y="63"/>
                      <a:pt x="34" y="67"/>
                      <a:pt x="42" y="67"/>
                    </a:cubicBezTo>
                    <a:lnTo>
                      <a:pt x="42" y="76"/>
                    </a:ln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6" name="íṩḷîḓe">
                <a:extLst>
                  <a:ext uri="{FF2B5EF4-FFF2-40B4-BE49-F238E27FC236}">
                    <a16:creationId xmlns:a16="http://schemas.microsoft.com/office/drawing/2014/main" id="{3F5A1023-12A5-438F-9943-0DC0BC694C9A}"/>
                  </a:ext>
                </a:extLst>
              </p:cNvPr>
              <p:cNvSpPr/>
              <p:nvPr/>
            </p:nvSpPr>
            <p:spPr bwMode="auto">
              <a:xfrm>
                <a:off x="8182749" y="6613507"/>
                <a:ext cx="26024" cy="26024"/>
              </a:xfrm>
              <a:custGeom>
                <a:avLst/>
                <a:gdLst>
                  <a:gd name="T0" fmla="*/ 13 w 16"/>
                  <a:gd name="T1" fmla="*/ 14 h 16"/>
                  <a:gd name="T2" fmla="*/ 2 w 16"/>
                  <a:gd name="T3" fmla="*/ 13 h 16"/>
                  <a:gd name="T4" fmla="*/ 3 w 16"/>
                  <a:gd name="T5" fmla="*/ 3 h 16"/>
                  <a:gd name="T6" fmla="*/ 13 w 16"/>
                  <a:gd name="T7" fmla="*/ 3 h 16"/>
                  <a:gd name="T8" fmla="*/ 13 w 16"/>
                  <a:gd name="T9" fmla="*/ 14 h 16"/>
                </a:gdLst>
                <a:ahLst/>
                <a:cxnLst>
                  <a:cxn ang="0">
                    <a:pos x="T0" y="T1"/>
                  </a:cxn>
                  <a:cxn ang="0">
                    <a:pos x="T2" y="T3"/>
                  </a:cxn>
                  <a:cxn ang="0">
                    <a:pos x="T4" y="T5"/>
                  </a:cxn>
                  <a:cxn ang="0">
                    <a:pos x="T6" y="T7"/>
                  </a:cxn>
                  <a:cxn ang="0">
                    <a:pos x="T8" y="T9"/>
                  </a:cxn>
                </a:cxnLst>
                <a:rect l="0" t="0" r="r" b="b"/>
                <a:pathLst>
                  <a:path w="16" h="16">
                    <a:moveTo>
                      <a:pt x="13" y="14"/>
                    </a:moveTo>
                    <a:cubicBezTo>
                      <a:pt x="10" y="16"/>
                      <a:pt x="5" y="16"/>
                      <a:pt x="2" y="13"/>
                    </a:cubicBezTo>
                    <a:cubicBezTo>
                      <a:pt x="0" y="10"/>
                      <a:pt x="0" y="5"/>
                      <a:pt x="3" y="3"/>
                    </a:cubicBezTo>
                    <a:cubicBezTo>
                      <a:pt x="6" y="0"/>
                      <a:pt x="11" y="0"/>
                      <a:pt x="13" y="3"/>
                    </a:cubicBezTo>
                    <a:cubicBezTo>
                      <a:pt x="16" y="6"/>
                      <a:pt x="16" y="11"/>
                      <a:pt x="13" y="14"/>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7" name="îŝḻïḓe">
                <a:extLst>
                  <a:ext uri="{FF2B5EF4-FFF2-40B4-BE49-F238E27FC236}">
                    <a16:creationId xmlns:a16="http://schemas.microsoft.com/office/drawing/2014/main" id="{60A7D400-869D-4319-8309-2AB551913673}"/>
                  </a:ext>
                </a:extLst>
              </p:cNvPr>
              <p:cNvSpPr/>
              <p:nvPr/>
            </p:nvSpPr>
            <p:spPr bwMode="auto">
              <a:xfrm>
                <a:off x="8158779" y="6586114"/>
                <a:ext cx="26024" cy="26024"/>
              </a:xfrm>
              <a:custGeom>
                <a:avLst/>
                <a:gdLst>
                  <a:gd name="T0" fmla="*/ 12 w 16"/>
                  <a:gd name="T1" fmla="*/ 13 h 16"/>
                  <a:gd name="T2" fmla="*/ 2 w 16"/>
                  <a:gd name="T3" fmla="*/ 13 h 16"/>
                  <a:gd name="T4" fmla="*/ 3 w 16"/>
                  <a:gd name="T5" fmla="*/ 2 h 16"/>
                  <a:gd name="T6" fmla="*/ 13 w 16"/>
                  <a:gd name="T7" fmla="*/ 3 h 16"/>
                  <a:gd name="T8" fmla="*/ 12 w 16"/>
                  <a:gd name="T9" fmla="*/ 13 h 16"/>
                </a:gdLst>
                <a:ahLst/>
                <a:cxnLst>
                  <a:cxn ang="0">
                    <a:pos x="T0" y="T1"/>
                  </a:cxn>
                  <a:cxn ang="0">
                    <a:pos x="T2" y="T3"/>
                  </a:cxn>
                  <a:cxn ang="0">
                    <a:pos x="T4" y="T5"/>
                  </a:cxn>
                  <a:cxn ang="0">
                    <a:pos x="T6" y="T7"/>
                  </a:cxn>
                  <a:cxn ang="0">
                    <a:pos x="T8" y="T9"/>
                  </a:cxn>
                </a:cxnLst>
                <a:rect l="0" t="0" r="r" b="b"/>
                <a:pathLst>
                  <a:path w="16" h="16">
                    <a:moveTo>
                      <a:pt x="12" y="13"/>
                    </a:moveTo>
                    <a:cubicBezTo>
                      <a:pt x="9" y="16"/>
                      <a:pt x="5" y="16"/>
                      <a:pt x="2" y="13"/>
                    </a:cubicBezTo>
                    <a:cubicBezTo>
                      <a:pt x="0" y="10"/>
                      <a:pt x="0" y="5"/>
                      <a:pt x="3" y="2"/>
                    </a:cubicBezTo>
                    <a:cubicBezTo>
                      <a:pt x="6" y="0"/>
                      <a:pt x="10" y="0"/>
                      <a:pt x="13" y="3"/>
                    </a:cubicBezTo>
                    <a:cubicBezTo>
                      <a:pt x="16" y="6"/>
                      <a:pt x="15" y="11"/>
                      <a:pt x="12" y="13"/>
                    </a:cubicBezTo>
                    <a:close/>
                  </a:path>
                </a:pathLst>
              </a:custGeom>
              <a:solidFill>
                <a:srgbClr val="092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8" name="îsľiďê">
                <a:extLst>
                  <a:ext uri="{FF2B5EF4-FFF2-40B4-BE49-F238E27FC236}">
                    <a16:creationId xmlns:a16="http://schemas.microsoft.com/office/drawing/2014/main" id="{945797CD-4A1A-4417-8CAE-D57957CE91D0}"/>
                  </a:ext>
                </a:extLst>
              </p:cNvPr>
              <p:cNvSpPr/>
              <p:nvPr/>
            </p:nvSpPr>
            <p:spPr bwMode="auto">
              <a:xfrm>
                <a:off x="5485797" y="4885623"/>
                <a:ext cx="262299" cy="264354"/>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40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29" name="ïSḷîḓè">
                <a:extLst>
                  <a:ext uri="{FF2B5EF4-FFF2-40B4-BE49-F238E27FC236}">
                    <a16:creationId xmlns:a16="http://schemas.microsoft.com/office/drawing/2014/main" id="{7A7F9C45-42A8-47F1-B1AF-F984474E6B02}"/>
                  </a:ext>
                </a:extLst>
              </p:cNvPr>
              <p:cNvSpPr/>
              <p:nvPr/>
            </p:nvSpPr>
            <p:spPr bwMode="auto">
              <a:xfrm>
                <a:off x="5519354" y="4919866"/>
                <a:ext cx="195868" cy="195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30" name="îṡľíde">
                <a:extLst>
                  <a:ext uri="{FF2B5EF4-FFF2-40B4-BE49-F238E27FC236}">
                    <a16:creationId xmlns:a16="http://schemas.microsoft.com/office/drawing/2014/main" id="{59348A3F-3D2A-4FE7-8E94-9B99E3723C6B}"/>
                  </a:ext>
                </a:extLst>
              </p:cNvPr>
              <p:cNvSpPr/>
              <p:nvPr/>
            </p:nvSpPr>
            <p:spPr bwMode="auto">
              <a:xfrm>
                <a:off x="6224068" y="4902060"/>
                <a:ext cx="169843" cy="169843"/>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31" name="iSľîďe">
                <a:extLst>
                  <a:ext uri="{FF2B5EF4-FFF2-40B4-BE49-F238E27FC236}">
                    <a16:creationId xmlns:a16="http://schemas.microsoft.com/office/drawing/2014/main" id="{BAC76251-3A02-4381-831C-98F7A1C34A5A}"/>
                  </a:ext>
                </a:extLst>
              </p:cNvPr>
              <p:cNvSpPr/>
              <p:nvPr/>
            </p:nvSpPr>
            <p:spPr bwMode="auto">
              <a:xfrm>
                <a:off x="6251463" y="4929454"/>
                <a:ext cx="115055" cy="1150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32" name="ís1iḑé">
                <a:extLst>
                  <a:ext uri="{FF2B5EF4-FFF2-40B4-BE49-F238E27FC236}">
                    <a16:creationId xmlns:a16="http://schemas.microsoft.com/office/drawing/2014/main" id="{B6473310-9C07-411C-AC6F-1226F65B4164}"/>
                  </a:ext>
                </a:extLst>
              </p:cNvPr>
              <p:cNvSpPr/>
              <p:nvPr/>
            </p:nvSpPr>
            <p:spPr bwMode="auto">
              <a:xfrm>
                <a:off x="5940539" y="4541142"/>
                <a:ext cx="306129" cy="307499"/>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5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33" name="îṥḻïḑê">
                <a:extLst>
                  <a:ext uri="{FF2B5EF4-FFF2-40B4-BE49-F238E27FC236}">
                    <a16:creationId xmlns:a16="http://schemas.microsoft.com/office/drawing/2014/main" id="{182A93B2-46A3-4CDC-B152-E24933B820ED}"/>
                  </a:ext>
                </a:extLst>
              </p:cNvPr>
              <p:cNvSpPr/>
              <p:nvPr/>
            </p:nvSpPr>
            <p:spPr bwMode="auto">
              <a:xfrm>
                <a:off x="5977133" y="4571960"/>
                <a:ext cx="247917" cy="2458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fontScale="325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grpSp>
            <p:nvGrpSpPr>
              <p:cNvPr id="534" name="íśļiḍé">
                <a:extLst>
                  <a:ext uri="{FF2B5EF4-FFF2-40B4-BE49-F238E27FC236}">
                    <a16:creationId xmlns:a16="http://schemas.microsoft.com/office/drawing/2014/main" id="{F43D0880-E84E-4745-83F2-D77C87B9B882}"/>
                  </a:ext>
                </a:extLst>
              </p:cNvPr>
              <p:cNvGrpSpPr/>
              <p:nvPr/>
            </p:nvGrpSpPr>
            <p:grpSpPr>
              <a:xfrm>
                <a:off x="5478948" y="5543082"/>
                <a:ext cx="1240269" cy="26024"/>
                <a:chOff x="5478948" y="5543082"/>
                <a:chExt cx="1240269" cy="26024"/>
              </a:xfrm>
              <a:solidFill>
                <a:schemeClr val="bg1">
                  <a:lumMod val="65000"/>
                </a:schemeClr>
              </a:solidFill>
            </p:grpSpPr>
            <p:sp>
              <p:nvSpPr>
                <p:cNvPr id="536" name="îşḻiďe">
                  <a:extLst>
                    <a:ext uri="{FF2B5EF4-FFF2-40B4-BE49-F238E27FC236}">
                      <a16:creationId xmlns:a16="http://schemas.microsoft.com/office/drawing/2014/main" id="{687CC61D-8DCF-4580-8F3B-E1AE067B7205}"/>
                    </a:ext>
                  </a:extLst>
                </p:cNvPr>
                <p:cNvSpPr/>
                <p:nvPr/>
              </p:nvSpPr>
              <p:spPr bwMode="auto">
                <a:xfrm>
                  <a:off x="6689769" y="5543082"/>
                  <a:ext cx="29448"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37" name="ïṣḷíďè">
                  <a:extLst>
                    <a:ext uri="{FF2B5EF4-FFF2-40B4-BE49-F238E27FC236}">
                      <a16:creationId xmlns:a16="http://schemas.microsoft.com/office/drawing/2014/main" id="{A9BF207D-9314-4EF0-9D10-A300F7AE43CD}"/>
                    </a:ext>
                  </a:extLst>
                </p:cNvPr>
                <p:cNvSpPr/>
                <p:nvPr/>
              </p:nvSpPr>
              <p:spPr bwMode="auto">
                <a:xfrm>
                  <a:off x="6633611" y="5543082"/>
                  <a:ext cx="27395"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38" name="î$ļïḑé">
                  <a:extLst>
                    <a:ext uri="{FF2B5EF4-FFF2-40B4-BE49-F238E27FC236}">
                      <a16:creationId xmlns:a16="http://schemas.microsoft.com/office/drawing/2014/main" id="{113BCC07-F9E9-419B-A9F9-D70C68EE1A62}"/>
                    </a:ext>
                  </a:extLst>
                </p:cNvPr>
                <p:cNvSpPr/>
                <p:nvPr/>
              </p:nvSpPr>
              <p:spPr bwMode="auto">
                <a:xfrm>
                  <a:off x="6575398"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39" name="îş1iďé">
                  <a:extLst>
                    <a:ext uri="{FF2B5EF4-FFF2-40B4-BE49-F238E27FC236}">
                      <a16:creationId xmlns:a16="http://schemas.microsoft.com/office/drawing/2014/main" id="{35E33F0D-7457-4C2B-A422-7299C0799168}"/>
                    </a:ext>
                  </a:extLst>
                </p:cNvPr>
                <p:cNvSpPr/>
                <p:nvPr/>
              </p:nvSpPr>
              <p:spPr bwMode="auto">
                <a:xfrm>
                  <a:off x="6517186"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0" name="îŝľide">
                  <a:extLst>
                    <a:ext uri="{FF2B5EF4-FFF2-40B4-BE49-F238E27FC236}">
                      <a16:creationId xmlns:a16="http://schemas.microsoft.com/office/drawing/2014/main" id="{178EF71B-2F93-4ADB-8F62-1F01B48BEC5B}"/>
                    </a:ext>
                  </a:extLst>
                </p:cNvPr>
                <p:cNvSpPr/>
                <p:nvPr/>
              </p:nvSpPr>
              <p:spPr bwMode="auto">
                <a:xfrm>
                  <a:off x="6460343"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1" name="îṧḷîḓe">
                  <a:extLst>
                    <a:ext uri="{FF2B5EF4-FFF2-40B4-BE49-F238E27FC236}">
                      <a16:creationId xmlns:a16="http://schemas.microsoft.com/office/drawing/2014/main" id="{6326FCD5-0171-4DD0-A2EB-FEFB746F984B}"/>
                    </a:ext>
                  </a:extLst>
                </p:cNvPr>
                <p:cNvSpPr/>
                <p:nvPr/>
              </p:nvSpPr>
              <p:spPr bwMode="auto">
                <a:xfrm>
                  <a:off x="6402130"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2" name="is1íďè">
                  <a:extLst>
                    <a:ext uri="{FF2B5EF4-FFF2-40B4-BE49-F238E27FC236}">
                      <a16:creationId xmlns:a16="http://schemas.microsoft.com/office/drawing/2014/main" id="{8DDDB6B8-869A-4CAC-9D51-3DF2E910DD28}"/>
                    </a:ext>
                  </a:extLst>
                </p:cNvPr>
                <p:cNvSpPr/>
                <p:nvPr/>
              </p:nvSpPr>
              <p:spPr bwMode="auto">
                <a:xfrm>
                  <a:off x="6343918"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3" name="íş1îḍè">
                  <a:extLst>
                    <a:ext uri="{FF2B5EF4-FFF2-40B4-BE49-F238E27FC236}">
                      <a16:creationId xmlns:a16="http://schemas.microsoft.com/office/drawing/2014/main" id="{99728DA9-DC44-4043-8794-A622BC0D970B}"/>
                    </a:ext>
                  </a:extLst>
                </p:cNvPr>
                <p:cNvSpPr/>
                <p:nvPr/>
              </p:nvSpPr>
              <p:spPr bwMode="auto">
                <a:xfrm>
                  <a:off x="6287075"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4" name="iŝḻíḍé">
                  <a:extLst>
                    <a:ext uri="{FF2B5EF4-FFF2-40B4-BE49-F238E27FC236}">
                      <a16:creationId xmlns:a16="http://schemas.microsoft.com/office/drawing/2014/main" id="{CF5E403E-8B50-4CA6-A314-BE5372BC37E9}"/>
                    </a:ext>
                  </a:extLst>
                </p:cNvPr>
                <p:cNvSpPr/>
                <p:nvPr/>
              </p:nvSpPr>
              <p:spPr bwMode="auto">
                <a:xfrm>
                  <a:off x="6228863"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5" name="îṩ1iḍe">
                  <a:extLst>
                    <a:ext uri="{FF2B5EF4-FFF2-40B4-BE49-F238E27FC236}">
                      <a16:creationId xmlns:a16="http://schemas.microsoft.com/office/drawing/2014/main" id="{3AF30D43-296F-4206-895E-0DEDD5335883}"/>
                    </a:ext>
                  </a:extLst>
                </p:cNvPr>
                <p:cNvSpPr/>
                <p:nvPr/>
              </p:nvSpPr>
              <p:spPr bwMode="auto">
                <a:xfrm>
                  <a:off x="6170649"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6" name="îŝľîḓe">
                  <a:extLst>
                    <a:ext uri="{FF2B5EF4-FFF2-40B4-BE49-F238E27FC236}">
                      <a16:creationId xmlns:a16="http://schemas.microsoft.com/office/drawing/2014/main" id="{B0EE089C-803A-4623-B634-11DC47623466}"/>
                    </a:ext>
                  </a:extLst>
                </p:cNvPr>
                <p:cNvSpPr/>
                <p:nvPr/>
              </p:nvSpPr>
              <p:spPr bwMode="auto">
                <a:xfrm>
                  <a:off x="6113807"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7" name="îsľîḓé">
                  <a:extLst>
                    <a:ext uri="{FF2B5EF4-FFF2-40B4-BE49-F238E27FC236}">
                      <a16:creationId xmlns:a16="http://schemas.microsoft.com/office/drawing/2014/main" id="{BBF59A67-3E5B-4996-ABAB-31F8596CC088}"/>
                    </a:ext>
                  </a:extLst>
                </p:cNvPr>
                <p:cNvSpPr/>
                <p:nvPr/>
              </p:nvSpPr>
              <p:spPr bwMode="auto">
                <a:xfrm>
                  <a:off x="6055594"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8" name="íś1ïḓê">
                  <a:extLst>
                    <a:ext uri="{FF2B5EF4-FFF2-40B4-BE49-F238E27FC236}">
                      <a16:creationId xmlns:a16="http://schemas.microsoft.com/office/drawing/2014/main" id="{0022BD25-5E9B-45DA-AC46-55E1B365EA97}"/>
                    </a:ext>
                  </a:extLst>
                </p:cNvPr>
                <p:cNvSpPr/>
                <p:nvPr/>
              </p:nvSpPr>
              <p:spPr bwMode="auto">
                <a:xfrm>
                  <a:off x="5998752" y="5543082"/>
                  <a:ext cx="27395"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49" name="îSliďè">
                  <a:extLst>
                    <a:ext uri="{FF2B5EF4-FFF2-40B4-BE49-F238E27FC236}">
                      <a16:creationId xmlns:a16="http://schemas.microsoft.com/office/drawing/2014/main" id="{2258E3C8-8150-41A0-999F-EA35BE1872F3}"/>
                    </a:ext>
                  </a:extLst>
                </p:cNvPr>
                <p:cNvSpPr/>
                <p:nvPr/>
              </p:nvSpPr>
              <p:spPr bwMode="auto">
                <a:xfrm>
                  <a:off x="5940539"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50" name="í$ľiďè">
                  <a:extLst>
                    <a:ext uri="{FF2B5EF4-FFF2-40B4-BE49-F238E27FC236}">
                      <a16:creationId xmlns:a16="http://schemas.microsoft.com/office/drawing/2014/main" id="{DFF50BB6-6516-4D8B-988A-AA8EB6B2561B}"/>
                    </a:ext>
                  </a:extLst>
                </p:cNvPr>
                <p:cNvSpPr/>
                <p:nvPr/>
              </p:nvSpPr>
              <p:spPr bwMode="auto">
                <a:xfrm>
                  <a:off x="5882327"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51" name="išļïḑe">
                  <a:extLst>
                    <a:ext uri="{FF2B5EF4-FFF2-40B4-BE49-F238E27FC236}">
                      <a16:creationId xmlns:a16="http://schemas.microsoft.com/office/drawing/2014/main" id="{8138950B-552A-4BD5-ADD7-AF8754FB07DF}"/>
                    </a:ext>
                  </a:extLst>
                </p:cNvPr>
                <p:cNvSpPr/>
                <p:nvPr/>
              </p:nvSpPr>
              <p:spPr bwMode="auto">
                <a:xfrm>
                  <a:off x="5825484" y="5543082"/>
                  <a:ext cx="27395"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52" name="ïṧ1ïďè">
                  <a:extLst>
                    <a:ext uri="{FF2B5EF4-FFF2-40B4-BE49-F238E27FC236}">
                      <a16:creationId xmlns:a16="http://schemas.microsoft.com/office/drawing/2014/main" id="{E62E1C82-E8B4-4598-9FBA-9D58839BDB87}"/>
                    </a:ext>
                  </a:extLst>
                </p:cNvPr>
                <p:cNvSpPr/>
                <p:nvPr/>
              </p:nvSpPr>
              <p:spPr bwMode="auto">
                <a:xfrm>
                  <a:off x="5767271"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53" name="ïṩḻíḓe">
                  <a:extLst>
                    <a:ext uri="{FF2B5EF4-FFF2-40B4-BE49-F238E27FC236}">
                      <a16:creationId xmlns:a16="http://schemas.microsoft.com/office/drawing/2014/main" id="{90436314-62AD-4476-8154-769574F8FF95}"/>
                    </a:ext>
                  </a:extLst>
                </p:cNvPr>
                <p:cNvSpPr/>
                <p:nvPr/>
              </p:nvSpPr>
              <p:spPr bwMode="auto">
                <a:xfrm>
                  <a:off x="5709059"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54" name="íšḷiḑè">
                  <a:extLst>
                    <a:ext uri="{FF2B5EF4-FFF2-40B4-BE49-F238E27FC236}">
                      <a16:creationId xmlns:a16="http://schemas.microsoft.com/office/drawing/2014/main" id="{C59EF00B-C1A5-4B44-9640-7C8EF802FEBE}"/>
                    </a:ext>
                  </a:extLst>
                </p:cNvPr>
                <p:cNvSpPr/>
                <p:nvPr/>
              </p:nvSpPr>
              <p:spPr bwMode="auto">
                <a:xfrm>
                  <a:off x="5652216" y="5543082"/>
                  <a:ext cx="27395"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55" name="iṣḷiḍé">
                  <a:extLst>
                    <a:ext uri="{FF2B5EF4-FFF2-40B4-BE49-F238E27FC236}">
                      <a16:creationId xmlns:a16="http://schemas.microsoft.com/office/drawing/2014/main" id="{FE46DAB6-AB57-4144-82D2-8A431EC5B83A}"/>
                    </a:ext>
                  </a:extLst>
                </p:cNvPr>
                <p:cNvSpPr/>
                <p:nvPr/>
              </p:nvSpPr>
              <p:spPr bwMode="auto">
                <a:xfrm>
                  <a:off x="5594004"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56" name="ïṣliḑê">
                  <a:extLst>
                    <a:ext uri="{FF2B5EF4-FFF2-40B4-BE49-F238E27FC236}">
                      <a16:creationId xmlns:a16="http://schemas.microsoft.com/office/drawing/2014/main" id="{EBE6C873-711A-4BBA-966A-CC961264AE33}"/>
                    </a:ext>
                  </a:extLst>
                </p:cNvPr>
                <p:cNvSpPr/>
                <p:nvPr/>
              </p:nvSpPr>
              <p:spPr bwMode="auto">
                <a:xfrm>
                  <a:off x="5535791" y="5543082"/>
                  <a:ext cx="28764"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557" name="ïṣḷiďê">
                  <a:extLst>
                    <a:ext uri="{FF2B5EF4-FFF2-40B4-BE49-F238E27FC236}">
                      <a16:creationId xmlns:a16="http://schemas.microsoft.com/office/drawing/2014/main" id="{1DF2C80E-3BBD-4FDD-8949-E805125192D2}"/>
                    </a:ext>
                  </a:extLst>
                </p:cNvPr>
                <p:cNvSpPr/>
                <p:nvPr/>
              </p:nvSpPr>
              <p:spPr bwMode="auto">
                <a:xfrm>
                  <a:off x="5478948" y="5543082"/>
                  <a:ext cx="29448" cy="26024"/>
                </a:xfrm>
                <a:prstGeom prst="rect">
                  <a:avLst/>
                </a:prstGeom>
                <a:grpFill/>
                <a:ln>
                  <a:noFill/>
                </a:ln>
              </p:spPr>
              <p:txBody>
                <a:bodyPr vert="horz" wrap="square" lIns="91440" tIns="45720" rIns="91440" bIns="45720" numCol="1" anchor="t" anchorCtr="0" compatLnSpc="1">
                  <a:prstTxWarp prst="textNoShape">
                    <a:avLst/>
                  </a:prstTxWarp>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grpSp>
          <p:sp>
            <p:nvSpPr>
              <p:cNvPr id="535" name="îŝ1ïḋé">
                <a:extLst>
                  <a:ext uri="{FF2B5EF4-FFF2-40B4-BE49-F238E27FC236}">
                    <a16:creationId xmlns:a16="http://schemas.microsoft.com/office/drawing/2014/main" id="{DEFEE540-4B5D-4C3D-8852-DDF7267A8F57}"/>
                  </a:ext>
                </a:extLst>
              </p:cNvPr>
              <p:cNvSpPr/>
              <p:nvPr/>
            </p:nvSpPr>
            <p:spPr bwMode="auto">
              <a:xfrm>
                <a:off x="7747182" y="6234784"/>
                <a:ext cx="581440" cy="375985"/>
              </a:xfrm>
              <a:custGeom>
                <a:avLst/>
                <a:gdLst>
                  <a:gd name="T0" fmla="*/ 0 w 359"/>
                  <a:gd name="T1" fmla="*/ 178 h 232"/>
                  <a:gd name="T2" fmla="*/ 167 w 359"/>
                  <a:gd name="T3" fmla="*/ 117 h 232"/>
                  <a:gd name="T4" fmla="*/ 337 w 359"/>
                  <a:gd name="T5" fmla="*/ 8 h 232"/>
                  <a:gd name="T6" fmla="*/ 353 w 359"/>
                  <a:gd name="T7" fmla="*/ 37 h 232"/>
                  <a:gd name="T8" fmla="*/ 37 w 359"/>
                  <a:gd name="T9" fmla="*/ 232 h 232"/>
                  <a:gd name="T10" fmla="*/ 0 w 359"/>
                  <a:gd name="T11" fmla="*/ 178 h 232"/>
                </a:gdLst>
                <a:ahLst/>
                <a:cxnLst>
                  <a:cxn ang="0">
                    <a:pos x="T0" y="T1"/>
                  </a:cxn>
                  <a:cxn ang="0">
                    <a:pos x="T2" y="T3"/>
                  </a:cxn>
                  <a:cxn ang="0">
                    <a:pos x="T4" y="T5"/>
                  </a:cxn>
                  <a:cxn ang="0">
                    <a:pos x="T6" y="T7"/>
                  </a:cxn>
                  <a:cxn ang="0">
                    <a:pos x="T8" y="T9"/>
                  </a:cxn>
                  <a:cxn ang="0">
                    <a:pos x="T10" y="T11"/>
                  </a:cxn>
                </a:cxnLst>
                <a:rect l="0" t="0" r="r" b="b"/>
                <a:pathLst>
                  <a:path w="359" h="232">
                    <a:moveTo>
                      <a:pt x="0" y="178"/>
                    </a:moveTo>
                    <a:cubicBezTo>
                      <a:pt x="30" y="208"/>
                      <a:pt x="102" y="155"/>
                      <a:pt x="167" y="117"/>
                    </a:cubicBezTo>
                    <a:cubicBezTo>
                      <a:pt x="232" y="78"/>
                      <a:pt x="359" y="36"/>
                      <a:pt x="337" y="8"/>
                    </a:cubicBezTo>
                    <a:cubicBezTo>
                      <a:pt x="331" y="0"/>
                      <a:pt x="340" y="12"/>
                      <a:pt x="353" y="37"/>
                    </a:cubicBezTo>
                    <a:cubicBezTo>
                      <a:pt x="250" y="89"/>
                      <a:pt x="108" y="177"/>
                      <a:pt x="37" y="232"/>
                    </a:cubicBezTo>
                    <a:cubicBezTo>
                      <a:pt x="22" y="214"/>
                      <a:pt x="9" y="195"/>
                      <a:pt x="0" y="178"/>
                    </a:cubicBezTo>
                    <a:close/>
                  </a:path>
                </a:pathLst>
              </a:custGeom>
              <a:solidFill>
                <a:srgbClr val="BD90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grpSp>
        <p:sp>
          <p:nvSpPr>
            <p:cNvPr id="456" name="íšľíḑe">
              <a:extLst>
                <a:ext uri="{FF2B5EF4-FFF2-40B4-BE49-F238E27FC236}">
                  <a16:creationId xmlns:a16="http://schemas.microsoft.com/office/drawing/2014/main" id="{51AC234F-2191-4960-989E-87A31D432BF8}"/>
                </a:ext>
              </a:extLst>
            </p:cNvPr>
            <p:cNvSpPr/>
            <p:nvPr/>
          </p:nvSpPr>
          <p:spPr bwMode="auto">
            <a:xfrm>
              <a:off x="6506913" y="2111968"/>
              <a:ext cx="473233" cy="474604"/>
            </a:xfrm>
            <a:prstGeom prst="ellipse">
              <a:avLst/>
            </a:prstGeom>
            <a:solidFill>
              <a:srgbClr val="FF09DC"/>
            </a:solidFill>
            <a:ln>
              <a:noFill/>
            </a:ln>
          </p:spPr>
          <p:txBody>
            <a:bodyPr vert="horz" wrap="square" lIns="91440" tIns="45720" rIns="91440" bIns="45720" numCol="1" anchor="t" anchorCtr="0" compatLnSpc="1">
              <a:prstTxWarp prst="textNoShape">
                <a:avLst/>
              </a:prstTxWarp>
              <a:normAutofit fontScale="92500" lnSpcReduction="1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sp>
          <p:nvSpPr>
            <p:cNvPr id="457" name="îšlíďê">
              <a:extLst>
                <a:ext uri="{FF2B5EF4-FFF2-40B4-BE49-F238E27FC236}">
                  <a16:creationId xmlns:a16="http://schemas.microsoft.com/office/drawing/2014/main" id="{7299563B-43BB-46D8-8089-51B1D3DBBA27}"/>
                </a:ext>
              </a:extLst>
            </p:cNvPr>
            <p:cNvSpPr/>
            <p:nvPr/>
          </p:nvSpPr>
          <p:spPr bwMode="auto">
            <a:xfrm>
              <a:off x="6664361" y="2212955"/>
              <a:ext cx="158338" cy="272629"/>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GB">
                <a:solidFill>
                  <a:schemeClr val="bg1"/>
                </a:solidFill>
                <a:cs typeface="+mn-ea"/>
                <a:sym typeface="+mn-lt"/>
              </a:endParaRPr>
            </a:p>
          </p:txBody>
        </p:sp>
      </p:grpSp>
      <p:grpSp>
        <p:nvGrpSpPr>
          <p:cNvPr id="409" name="iṩḷiḑê">
            <a:extLst>
              <a:ext uri="{FF2B5EF4-FFF2-40B4-BE49-F238E27FC236}">
                <a16:creationId xmlns:a16="http://schemas.microsoft.com/office/drawing/2014/main" id="{609009E7-B3A4-45A6-92B3-289BD14D7A46}"/>
              </a:ext>
            </a:extLst>
          </p:cNvPr>
          <p:cNvGrpSpPr/>
          <p:nvPr/>
        </p:nvGrpSpPr>
        <p:grpSpPr>
          <a:xfrm>
            <a:off x="666751" y="1904987"/>
            <a:ext cx="2386632" cy="1016934"/>
            <a:chOff x="1556066" y="5117165"/>
            <a:chExt cx="2121803" cy="1016934"/>
          </a:xfrm>
        </p:grpSpPr>
        <p:sp>
          <p:nvSpPr>
            <p:cNvPr id="429" name="íṧľîdè">
              <a:extLst>
                <a:ext uri="{FF2B5EF4-FFF2-40B4-BE49-F238E27FC236}">
                  <a16:creationId xmlns:a16="http://schemas.microsoft.com/office/drawing/2014/main" id="{D48E28A8-40E3-4BFC-9862-20B32DA2313E}"/>
                </a:ext>
              </a:extLst>
            </p:cNvPr>
            <p:cNvSpPr/>
            <p:nvPr/>
          </p:nvSpPr>
          <p:spPr bwMode="auto">
            <a:xfrm>
              <a:off x="1556066" y="5509002"/>
              <a:ext cx="2121803" cy="62509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Total Users 2.91 Billion</a:t>
              </a:r>
            </a:p>
            <a:p>
              <a:pPr marL="171450" indent="-171450">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Monthly Active Users 1.93 B</a:t>
              </a:r>
            </a:p>
          </p:txBody>
        </p:sp>
        <p:sp>
          <p:nvSpPr>
            <p:cNvPr id="430" name="iŝḻiḍe">
              <a:extLst>
                <a:ext uri="{FF2B5EF4-FFF2-40B4-BE49-F238E27FC236}">
                  <a16:creationId xmlns:a16="http://schemas.microsoft.com/office/drawing/2014/main" id="{8371621F-7EB2-4A4C-8B6A-9BAC628DF8B8}"/>
                </a:ext>
              </a:extLst>
            </p:cNvPr>
            <p:cNvSpPr/>
            <p:nvPr/>
          </p:nvSpPr>
          <p:spPr>
            <a:xfrm>
              <a:off x="1556066" y="5117165"/>
              <a:ext cx="1662263"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b="1" dirty="0" err="1">
                  <a:solidFill>
                    <a:schemeClr val="bg1"/>
                  </a:solidFill>
                  <a:latin typeface="Raleway" panose="020B0503030101060003" pitchFamily="34" charset="0"/>
                  <a:cs typeface="+mn-ea"/>
                  <a:sym typeface="+mn-lt"/>
                </a:rPr>
                <a:t>FaceBook</a:t>
              </a:r>
              <a:endParaRPr lang="id-ID" altLang="zh-CN" b="1" dirty="0">
                <a:solidFill>
                  <a:schemeClr val="bg1"/>
                </a:solidFill>
                <a:latin typeface="Raleway" panose="020B0503030101060003" pitchFamily="34" charset="0"/>
                <a:cs typeface="+mn-ea"/>
                <a:sym typeface="+mn-lt"/>
              </a:endParaRPr>
            </a:p>
          </p:txBody>
        </p:sp>
      </p:grpSp>
      <p:grpSp>
        <p:nvGrpSpPr>
          <p:cNvPr id="410" name="í$ḷîḓé">
            <a:extLst>
              <a:ext uri="{FF2B5EF4-FFF2-40B4-BE49-F238E27FC236}">
                <a16:creationId xmlns:a16="http://schemas.microsoft.com/office/drawing/2014/main" id="{CEC6B275-159F-4B2A-8B89-0902242E4C8C}"/>
              </a:ext>
            </a:extLst>
          </p:cNvPr>
          <p:cNvGrpSpPr/>
          <p:nvPr/>
        </p:nvGrpSpPr>
        <p:grpSpPr>
          <a:xfrm>
            <a:off x="666749" y="3367459"/>
            <a:ext cx="2744753" cy="1173683"/>
            <a:chOff x="1556064" y="5117165"/>
            <a:chExt cx="2440185" cy="1173683"/>
          </a:xfrm>
        </p:grpSpPr>
        <p:sp>
          <p:nvSpPr>
            <p:cNvPr id="427" name="íṡḻïḍê">
              <a:extLst>
                <a:ext uri="{FF2B5EF4-FFF2-40B4-BE49-F238E27FC236}">
                  <a16:creationId xmlns:a16="http://schemas.microsoft.com/office/drawing/2014/main" id="{D2177964-F589-4454-9DC6-CEC29E1EB2D1}"/>
                </a:ext>
              </a:extLst>
            </p:cNvPr>
            <p:cNvSpPr/>
            <p:nvPr/>
          </p:nvSpPr>
          <p:spPr bwMode="auto">
            <a:xfrm>
              <a:off x="1556064" y="5509002"/>
              <a:ext cx="2440185" cy="781846"/>
            </a:xfrm>
            <a:prstGeom prst="rect">
              <a:avLst/>
            </a:prstGeom>
            <a:noFill/>
            <a:ln>
              <a:noFill/>
            </a:ln>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Total Users 2 Billion</a:t>
              </a:r>
            </a:p>
            <a:p>
              <a:pPr marL="171450" indent="-171450">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Monthly 100 Billion Messages Sent</a:t>
              </a:r>
            </a:p>
          </p:txBody>
        </p:sp>
        <p:sp>
          <p:nvSpPr>
            <p:cNvPr id="428" name="isľiḑè">
              <a:extLst>
                <a:ext uri="{FF2B5EF4-FFF2-40B4-BE49-F238E27FC236}">
                  <a16:creationId xmlns:a16="http://schemas.microsoft.com/office/drawing/2014/main" id="{CA3BD3A2-7DD5-4D1D-8CD9-E666605EB682}"/>
                </a:ext>
              </a:extLst>
            </p:cNvPr>
            <p:cNvSpPr/>
            <p:nvPr/>
          </p:nvSpPr>
          <p:spPr>
            <a:xfrm>
              <a:off x="1556066" y="5117165"/>
              <a:ext cx="1662263"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b="1" dirty="0">
                  <a:solidFill>
                    <a:schemeClr val="bg1"/>
                  </a:solidFill>
                  <a:latin typeface="Raleway" panose="020B0503030101060003" pitchFamily="34" charset="0"/>
                  <a:cs typeface="+mn-ea"/>
                  <a:sym typeface="+mn-lt"/>
                </a:rPr>
                <a:t>WhatsApp</a:t>
              </a:r>
              <a:endParaRPr lang="id-ID" altLang="zh-CN" b="1" dirty="0">
                <a:solidFill>
                  <a:schemeClr val="bg1"/>
                </a:solidFill>
                <a:latin typeface="Raleway" panose="020B0503030101060003" pitchFamily="34" charset="0"/>
                <a:cs typeface="+mn-ea"/>
                <a:sym typeface="+mn-lt"/>
              </a:endParaRPr>
            </a:p>
          </p:txBody>
        </p:sp>
      </p:grpSp>
      <p:grpSp>
        <p:nvGrpSpPr>
          <p:cNvPr id="411" name="îślidé">
            <a:extLst>
              <a:ext uri="{FF2B5EF4-FFF2-40B4-BE49-F238E27FC236}">
                <a16:creationId xmlns:a16="http://schemas.microsoft.com/office/drawing/2014/main" id="{158AA07A-D32E-4411-B4B4-F0F7D94EC00B}"/>
              </a:ext>
            </a:extLst>
          </p:cNvPr>
          <p:cNvGrpSpPr/>
          <p:nvPr/>
        </p:nvGrpSpPr>
        <p:grpSpPr>
          <a:xfrm>
            <a:off x="666751" y="4829931"/>
            <a:ext cx="2564010" cy="1016934"/>
            <a:chOff x="1556066" y="5117165"/>
            <a:chExt cx="2279498" cy="1016934"/>
          </a:xfrm>
        </p:grpSpPr>
        <p:sp>
          <p:nvSpPr>
            <p:cNvPr id="425" name="iṩḻíḑé">
              <a:extLst>
                <a:ext uri="{FF2B5EF4-FFF2-40B4-BE49-F238E27FC236}">
                  <a16:creationId xmlns:a16="http://schemas.microsoft.com/office/drawing/2014/main" id="{01C8BDDB-601F-4B36-800A-039C2B34F5F1}"/>
                </a:ext>
              </a:extLst>
            </p:cNvPr>
            <p:cNvSpPr/>
            <p:nvPr/>
          </p:nvSpPr>
          <p:spPr bwMode="auto">
            <a:xfrm>
              <a:off x="1556066" y="5509002"/>
              <a:ext cx="2279498" cy="625097"/>
            </a:xfrm>
            <a:prstGeom prst="rect">
              <a:avLst/>
            </a:prstGeom>
            <a:noFill/>
            <a:ln>
              <a:noFill/>
            </a:ln>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Total Users 1.3 Billion</a:t>
              </a:r>
            </a:p>
            <a:p>
              <a:pPr marL="171450" indent="-171450">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Monthly Active Users 1300 Million.</a:t>
              </a:r>
            </a:p>
          </p:txBody>
        </p:sp>
        <p:sp>
          <p:nvSpPr>
            <p:cNvPr id="426" name="îṣḷïḓe">
              <a:extLst>
                <a:ext uri="{FF2B5EF4-FFF2-40B4-BE49-F238E27FC236}">
                  <a16:creationId xmlns:a16="http://schemas.microsoft.com/office/drawing/2014/main" id="{09CFA6CA-E900-4390-9FE8-7D1A18671798}"/>
                </a:ext>
              </a:extLst>
            </p:cNvPr>
            <p:cNvSpPr/>
            <p:nvPr/>
          </p:nvSpPr>
          <p:spPr>
            <a:xfrm>
              <a:off x="1556066" y="5117165"/>
              <a:ext cx="1662263"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en-US" altLang="zh-CN" b="1" dirty="0">
                  <a:solidFill>
                    <a:schemeClr val="bg1"/>
                  </a:solidFill>
                  <a:latin typeface="Raleway" panose="020B0503030101060003" pitchFamily="34" charset="0"/>
                  <a:cs typeface="+mn-ea"/>
                  <a:sym typeface="+mn-lt"/>
                </a:rPr>
                <a:t>Messenger</a:t>
              </a:r>
              <a:endParaRPr lang="id-ID" altLang="zh-CN" b="1" dirty="0">
                <a:solidFill>
                  <a:schemeClr val="bg1"/>
                </a:solidFill>
                <a:latin typeface="Raleway" panose="020B0503030101060003" pitchFamily="34" charset="0"/>
                <a:cs typeface="+mn-ea"/>
                <a:sym typeface="+mn-lt"/>
              </a:endParaRPr>
            </a:p>
          </p:txBody>
        </p:sp>
      </p:grpSp>
      <p:grpSp>
        <p:nvGrpSpPr>
          <p:cNvPr id="414" name="íṣľïďè">
            <a:extLst>
              <a:ext uri="{FF2B5EF4-FFF2-40B4-BE49-F238E27FC236}">
                <a16:creationId xmlns:a16="http://schemas.microsoft.com/office/drawing/2014/main" id="{5B1026D2-6E73-4092-926D-5E8267089DF4}"/>
              </a:ext>
            </a:extLst>
          </p:cNvPr>
          <p:cNvGrpSpPr/>
          <p:nvPr/>
        </p:nvGrpSpPr>
        <p:grpSpPr>
          <a:xfrm>
            <a:off x="8960242" y="1904987"/>
            <a:ext cx="2532302" cy="1016934"/>
            <a:chOff x="967021" y="5117165"/>
            <a:chExt cx="2251308" cy="1016934"/>
          </a:xfrm>
        </p:grpSpPr>
        <p:sp>
          <p:nvSpPr>
            <p:cNvPr id="423" name="í$ļïḓé">
              <a:extLst>
                <a:ext uri="{FF2B5EF4-FFF2-40B4-BE49-F238E27FC236}">
                  <a16:creationId xmlns:a16="http://schemas.microsoft.com/office/drawing/2014/main" id="{5A6225CD-CD8B-4FE0-BD9A-DCA8274AD5CF}"/>
                </a:ext>
              </a:extLst>
            </p:cNvPr>
            <p:cNvSpPr/>
            <p:nvPr/>
          </p:nvSpPr>
          <p:spPr bwMode="auto">
            <a:xfrm>
              <a:off x="967021" y="5509002"/>
              <a:ext cx="2251308" cy="625097"/>
            </a:xfrm>
            <a:prstGeom prst="rect">
              <a:avLst/>
            </a:prstGeom>
            <a:noFill/>
            <a:ln>
              <a:noFill/>
            </a:ln>
          </p:spPr>
          <p:txBody>
            <a:bodyPr wrap="square" lIns="91440" tIns="45720" rIns="91440" bIns="45720" anchor="t" anchorCtr="0">
              <a:normAutofit fontScale="9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Total Users 322 Million</a:t>
              </a:r>
            </a:p>
            <a:p>
              <a:pPr marL="171450" indent="-171450" algn="r">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Monthly Active Users 166 Millions</a:t>
              </a:r>
            </a:p>
          </p:txBody>
        </p:sp>
        <p:sp>
          <p:nvSpPr>
            <p:cNvPr id="424" name="îśľide">
              <a:extLst>
                <a:ext uri="{FF2B5EF4-FFF2-40B4-BE49-F238E27FC236}">
                  <a16:creationId xmlns:a16="http://schemas.microsoft.com/office/drawing/2014/main" id="{DF929616-AA01-4368-8048-B4E73ACE824E}"/>
                </a:ext>
              </a:extLst>
            </p:cNvPr>
            <p:cNvSpPr/>
            <p:nvPr/>
          </p:nvSpPr>
          <p:spPr>
            <a:xfrm>
              <a:off x="1556066" y="5117165"/>
              <a:ext cx="1662263"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lang="en-US" altLang="zh-CN" b="1" dirty="0">
                  <a:solidFill>
                    <a:schemeClr val="bg1"/>
                  </a:solidFill>
                  <a:latin typeface="Raleway" panose="020B0503030101060003" pitchFamily="34" charset="0"/>
                  <a:cs typeface="+mn-ea"/>
                  <a:sym typeface="+mn-lt"/>
                </a:rPr>
                <a:t>Twitter</a:t>
              </a:r>
              <a:endParaRPr lang="id-ID" altLang="zh-CN" b="1" dirty="0">
                <a:solidFill>
                  <a:schemeClr val="bg1"/>
                </a:solidFill>
                <a:latin typeface="Raleway" panose="020B0503030101060003" pitchFamily="34" charset="0"/>
                <a:cs typeface="+mn-ea"/>
                <a:sym typeface="+mn-lt"/>
              </a:endParaRPr>
            </a:p>
          </p:txBody>
        </p:sp>
      </p:grpSp>
      <p:grpSp>
        <p:nvGrpSpPr>
          <p:cNvPr id="415" name="íṣļiďe">
            <a:extLst>
              <a:ext uri="{FF2B5EF4-FFF2-40B4-BE49-F238E27FC236}">
                <a16:creationId xmlns:a16="http://schemas.microsoft.com/office/drawing/2014/main" id="{91763A87-D12C-44DE-800A-9B47A1BBFDDE}"/>
              </a:ext>
            </a:extLst>
          </p:cNvPr>
          <p:cNvGrpSpPr/>
          <p:nvPr/>
        </p:nvGrpSpPr>
        <p:grpSpPr>
          <a:xfrm>
            <a:off x="8840395" y="3367459"/>
            <a:ext cx="2652148" cy="1016934"/>
            <a:chOff x="860473" y="5117165"/>
            <a:chExt cx="2357856" cy="1016934"/>
          </a:xfrm>
        </p:grpSpPr>
        <p:sp>
          <p:nvSpPr>
            <p:cNvPr id="421" name="iŝľídé">
              <a:extLst>
                <a:ext uri="{FF2B5EF4-FFF2-40B4-BE49-F238E27FC236}">
                  <a16:creationId xmlns:a16="http://schemas.microsoft.com/office/drawing/2014/main" id="{BEC84638-C102-44B4-90D6-9FFE3643DA43}"/>
                </a:ext>
              </a:extLst>
            </p:cNvPr>
            <p:cNvSpPr/>
            <p:nvPr/>
          </p:nvSpPr>
          <p:spPr bwMode="auto">
            <a:xfrm>
              <a:off x="860473" y="5509002"/>
              <a:ext cx="2357856" cy="625097"/>
            </a:xfrm>
            <a:prstGeom prst="rect">
              <a:avLst/>
            </a:prstGeom>
            <a:noFill/>
            <a:ln>
              <a:noFill/>
            </a:ln>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Total Users 500 Million</a:t>
              </a:r>
            </a:p>
            <a:p>
              <a:pPr marL="171450" indent="-171450" algn="r">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Monthly Active Users 60 Million</a:t>
              </a:r>
            </a:p>
            <a:p>
              <a:pPr marL="171450" indent="-171450" algn="r">
                <a:lnSpc>
                  <a:spcPct val="150000"/>
                </a:lnSpc>
                <a:spcBef>
                  <a:spcPct val="0"/>
                </a:spcBef>
                <a:buFont typeface="Arial" panose="020B0604020202020204" pitchFamily="34" charset="0"/>
                <a:buChar char="•"/>
              </a:pPr>
              <a:endParaRPr lang="en-US" altLang="zh-CN" sz="1200" dirty="0">
                <a:solidFill>
                  <a:schemeClr val="bg1"/>
                </a:solidFill>
                <a:latin typeface="Raleway" panose="020B0503030101060003" pitchFamily="34" charset="0"/>
                <a:cs typeface="+mn-ea"/>
                <a:sym typeface="+mn-lt"/>
              </a:endParaRPr>
            </a:p>
          </p:txBody>
        </p:sp>
        <p:sp>
          <p:nvSpPr>
            <p:cNvPr id="422" name="îs1ïḍé">
              <a:extLst>
                <a:ext uri="{FF2B5EF4-FFF2-40B4-BE49-F238E27FC236}">
                  <a16:creationId xmlns:a16="http://schemas.microsoft.com/office/drawing/2014/main" id="{5AD26B9E-344D-4B21-B747-5F11C19E09BA}"/>
                </a:ext>
              </a:extLst>
            </p:cNvPr>
            <p:cNvSpPr/>
            <p:nvPr/>
          </p:nvSpPr>
          <p:spPr>
            <a:xfrm>
              <a:off x="1556066" y="5117165"/>
              <a:ext cx="1662263"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lang="en-US" altLang="zh-CN" b="1" dirty="0">
                  <a:solidFill>
                    <a:schemeClr val="bg1"/>
                  </a:solidFill>
                  <a:latin typeface="Raleway" panose="020B0503030101060003" pitchFamily="34" charset="0"/>
                  <a:cs typeface="+mn-ea"/>
                  <a:sym typeface="+mn-lt"/>
                </a:rPr>
                <a:t>Telegram</a:t>
              </a:r>
              <a:endParaRPr lang="id-ID" altLang="zh-CN" b="1" dirty="0">
                <a:solidFill>
                  <a:schemeClr val="bg1"/>
                </a:solidFill>
                <a:latin typeface="Raleway" panose="020B0503030101060003" pitchFamily="34" charset="0"/>
                <a:cs typeface="+mn-ea"/>
                <a:sym typeface="+mn-lt"/>
              </a:endParaRPr>
            </a:p>
          </p:txBody>
        </p:sp>
      </p:grpSp>
      <p:grpSp>
        <p:nvGrpSpPr>
          <p:cNvPr id="416" name="iṩ1iḓê">
            <a:extLst>
              <a:ext uri="{FF2B5EF4-FFF2-40B4-BE49-F238E27FC236}">
                <a16:creationId xmlns:a16="http://schemas.microsoft.com/office/drawing/2014/main" id="{B51DF5ED-D56C-4247-BE43-9A4BDE62BEFB}"/>
              </a:ext>
            </a:extLst>
          </p:cNvPr>
          <p:cNvGrpSpPr/>
          <p:nvPr/>
        </p:nvGrpSpPr>
        <p:grpSpPr>
          <a:xfrm>
            <a:off x="8613709" y="4829931"/>
            <a:ext cx="2878836" cy="1016934"/>
            <a:chOff x="658940" y="5117165"/>
            <a:chExt cx="2559389" cy="1016934"/>
          </a:xfrm>
        </p:grpSpPr>
        <p:sp>
          <p:nvSpPr>
            <p:cNvPr id="419" name="íṧ1íḍê">
              <a:extLst>
                <a:ext uri="{FF2B5EF4-FFF2-40B4-BE49-F238E27FC236}">
                  <a16:creationId xmlns:a16="http://schemas.microsoft.com/office/drawing/2014/main" id="{A5005F4F-EE7E-431D-824C-48A0F088A46B}"/>
                </a:ext>
              </a:extLst>
            </p:cNvPr>
            <p:cNvSpPr/>
            <p:nvPr/>
          </p:nvSpPr>
          <p:spPr bwMode="auto">
            <a:xfrm>
              <a:off x="658940" y="5509002"/>
              <a:ext cx="2559389" cy="62509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Total Users 1.38 Billion</a:t>
              </a:r>
            </a:p>
            <a:p>
              <a:pPr marL="171450" indent="-171450" algn="r">
                <a:lnSpc>
                  <a:spcPct val="150000"/>
                </a:lnSpc>
                <a:spcBef>
                  <a:spcPct val="0"/>
                </a:spcBef>
                <a:buFont typeface="Arial" panose="020B0604020202020204" pitchFamily="34" charset="0"/>
                <a:buChar char="•"/>
              </a:pPr>
              <a:r>
                <a:rPr lang="en-US" altLang="zh-CN" sz="1200" dirty="0">
                  <a:solidFill>
                    <a:schemeClr val="bg1"/>
                  </a:solidFill>
                  <a:latin typeface="Raleway" panose="020B0503030101060003" pitchFamily="34" charset="0"/>
                  <a:cs typeface="+mn-ea"/>
                  <a:sym typeface="+mn-lt"/>
                </a:rPr>
                <a:t>Monthly Active Users 1 Billion</a:t>
              </a:r>
            </a:p>
          </p:txBody>
        </p:sp>
        <p:sp>
          <p:nvSpPr>
            <p:cNvPr id="420" name="íṡḷïḍè">
              <a:extLst>
                <a:ext uri="{FF2B5EF4-FFF2-40B4-BE49-F238E27FC236}">
                  <a16:creationId xmlns:a16="http://schemas.microsoft.com/office/drawing/2014/main" id="{3409C418-1A0E-4389-BECD-DE50ADF67562}"/>
                </a:ext>
              </a:extLst>
            </p:cNvPr>
            <p:cNvSpPr/>
            <p:nvPr/>
          </p:nvSpPr>
          <p:spPr>
            <a:xfrm>
              <a:off x="1556066" y="5117165"/>
              <a:ext cx="1662263" cy="391835"/>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a:r>
                <a:rPr lang="en-US" altLang="zh-CN" b="1" dirty="0">
                  <a:solidFill>
                    <a:schemeClr val="bg1"/>
                  </a:solidFill>
                  <a:latin typeface="Raleway" panose="020B0503030101060003" pitchFamily="34" charset="0"/>
                  <a:cs typeface="+mn-ea"/>
                  <a:sym typeface="+mn-lt"/>
                </a:rPr>
                <a:t>Instagram</a:t>
              </a:r>
              <a:endParaRPr lang="id-ID" altLang="zh-CN" b="1" dirty="0">
                <a:solidFill>
                  <a:schemeClr val="bg1"/>
                </a:solidFill>
                <a:latin typeface="Raleway" panose="020B0503030101060003" pitchFamily="34" charset="0"/>
                <a:cs typeface="+mn-ea"/>
                <a:sym typeface="+mn-lt"/>
              </a:endParaRPr>
            </a:p>
          </p:txBody>
        </p:sp>
      </p:grpSp>
      <p:sp>
        <p:nvSpPr>
          <p:cNvPr id="558" name="TextBox 557">
            <a:extLst>
              <a:ext uri="{FF2B5EF4-FFF2-40B4-BE49-F238E27FC236}">
                <a16:creationId xmlns:a16="http://schemas.microsoft.com/office/drawing/2014/main" id="{03381820-4C24-49B2-9781-AFCB92AAD29C}"/>
              </a:ext>
            </a:extLst>
          </p:cNvPr>
          <p:cNvSpPr txBox="1"/>
          <p:nvPr/>
        </p:nvSpPr>
        <p:spPr>
          <a:xfrm>
            <a:off x="2897711" y="416235"/>
            <a:ext cx="6214781" cy="830997"/>
          </a:xfrm>
          <a:prstGeom prst="rect">
            <a:avLst/>
          </a:prstGeom>
          <a:noFill/>
        </p:spPr>
        <p:txBody>
          <a:bodyPr wrap="square" rtlCol="0">
            <a:spAutoFit/>
          </a:bodyPr>
          <a:lstStyle/>
          <a:p>
            <a:pPr algn="ctr"/>
            <a:r>
              <a:rPr lang="en-IN" sz="2400" spc="300" dirty="0">
                <a:solidFill>
                  <a:schemeClr val="bg1">
                    <a:alpha val="96000"/>
                  </a:schemeClr>
                </a:solidFill>
                <a:latin typeface="Raleway Black" panose="020B0A03030101060003" pitchFamily="34" charset="0"/>
              </a:rPr>
              <a:t>SOCIAL MEDIA</a:t>
            </a:r>
          </a:p>
          <a:p>
            <a:pPr algn="ctr"/>
            <a:r>
              <a:rPr lang="en-IN" sz="2400" spc="300" dirty="0">
                <a:solidFill>
                  <a:schemeClr val="bg1">
                    <a:alpha val="96000"/>
                  </a:schemeClr>
                </a:solidFill>
                <a:latin typeface="Raleway Black" panose="020B0A03030101060003" pitchFamily="34" charset="0"/>
              </a:rPr>
              <a:t> OUTREACH AND POTENTIAL</a:t>
            </a:r>
          </a:p>
        </p:txBody>
      </p:sp>
      <p:sp>
        <p:nvSpPr>
          <p:cNvPr id="560" name="money-24-hours-service-by-telephone_44912">
            <a:extLst>
              <a:ext uri="{FF2B5EF4-FFF2-40B4-BE49-F238E27FC236}">
                <a16:creationId xmlns:a16="http://schemas.microsoft.com/office/drawing/2014/main" id="{AACFED10-D294-420A-8959-6E9530FA906B}"/>
              </a:ext>
            </a:extLst>
          </p:cNvPr>
          <p:cNvSpPr>
            <a:spLocks noChangeAspect="1"/>
          </p:cNvSpPr>
          <p:nvPr/>
        </p:nvSpPr>
        <p:spPr bwMode="auto">
          <a:xfrm>
            <a:off x="361908" y="289051"/>
            <a:ext cx="609685" cy="553614"/>
          </a:xfrm>
          <a:custGeom>
            <a:avLst/>
            <a:gdLst>
              <a:gd name="T0" fmla="*/ 170 w 441"/>
              <a:gd name="T1" fmla="*/ 290 h 401"/>
              <a:gd name="T2" fmla="*/ 253 w 441"/>
              <a:gd name="T3" fmla="*/ 234 h 401"/>
              <a:gd name="T4" fmla="*/ 229 w 441"/>
              <a:gd name="T5" fmla="*/ 188 h 401"/>
              <a:gd name="T6" fmla="*/ 199 w 441"/>
              <a:gd name="T7" fmla="*/ 221 h 401"/>
              <a:gd name="T8" fmla="*/ 182 w 441"/>
              <a:gd name="T9" fmla="*/ 175 h 401"/>
              <a:gd name="T10" fmla="*/ 287 w 441"/>
              <a:gd name="T11" fmla="*/ 214 h 401"/>
              <a:gd name="T12" fmla="*/ 204 w 441"/>
              <a:gd name="T13" fmla="*/ 274 h 401"/>
              <a:gd name="T14" fmla="*/ 287 w 441"/>
              <a:gd name="T15" fmla="*/ 298 h 401"/>
              <a:gd name="T16" fmla="*/ 287 w 441"/>
              <a:gd name="T17" fmla="*/ 322 h 401"/>
              <a:gd name="T18" fmla="*/ 423 w 441"/>
              <a:gd name="T19" fmla="*/ 288 h 401"/>
              <a:gd name="T20" fmla="*/ 393 w 441"/>
              <a:gd name="T21" fmla="*/ 288 h 401"/>
              <a:gd name="T22" fmla="*/ 377 w 441"/>
              <a:gd name="T23" fmla="*/ 166 h 401"/>
              <a:gd name="T24" fmla="*/ 441 w 441"/>
              <a:gd name="T25" fmla="*/ 265 h 401"/>
              <a:gd name="T26" fmla="*/ 392 w 441"/>
              <a:gd name="T27" fmla="*/ 188 h 401"/>
              <a:gd name="T28" fmla="*/ 393 w 441"/>
              <a:gd name="T29" fmla="*/ 188 h 401"/>
              <a:gd name="T30" fmla="*/ 376 w 441"/>
              <a:gd name="T31" fmla="*/ 83 h 401"/>
              <a:gd name="T32" fmla="*/ 53 w 441"/>
              <a:gd name="T33" fmla="*/ 205 h 401"/>
              <a:gd name="T34" fmla="*/ 140 w 441"/>
              <a:gd name="T35" fmla="*/ 289 h 401"/>
              <a:gd name="T36" fmla="*/ 271 w 441"/>
              <a:gd name="T37" fmla="*/ 121 h 401"/>
              <a:gd name="T38" fmla="*/ 186 w 441"/>
              <a:gd name="T39" fmla="*/ 346 h 401"/>
              <a:gd name="T40" fmla="*/ 186 w 441"/>
              <a:gd name="T41" fmla="*/ 400 h 401"/>
              <a:gd name="T42" fmla="*/ 211 w 441"/>
              <a:gd name="T43" fmla="*/ 400 h 401"/>
              <a:gd name="T44" fmla="*/ 211 w 441"/>
              <a:gd name="T45" fmla="*/ 346 h 401"/>
              <a:gd name="T46" fmla="*/ 278 w 441"/>
              <a:gd name="T47" fmla="*/ 372 h 401"/>
              <a:gd name="T48" fmla="*/ 233 w 441"/>
              <a:gd name="T49" fmla="*/ 396 h 401"/>
              <a:gd name="T50" fmla="*/ 254 w 441"/>
              <a:gd name="T51" fmla="*/ 345 h 401"/>
              <a:gd name="T52" fmla="*/ 265 w 441"/>
              <a:gd name="T53" fmla="*/ 357 h 401"/>
              <a:gd name="T54" fmla="*/ 239 w 441"/>
              <a:gd name="T55" fmla="*/ 375 h 401"/>
              <a:gd name="T56" fmla="*/ 265 w 441"/>
              <a:gd name="T57" fmla="*/ 389 h 401"/>
              <a:gd name="T58" fmla="*/ 318 w 441"/>
              <a:gd name="T59" fmla="*/ 390 h 401"/>
              <a:gd name="T60" fmla="*/ 295 w 441"/>
              <a:gd name="T61" fmla="*/ 383 h 401"/>
              <a:gd name="T62" fmla="*/ 285 w 441"/>
              <a:gd name="T63" fmla="*/ 383 h 401"/>
              <a:gd name="T64" fmla="*/ 326 w 441"/>
              <a:gd name="T65" fmla="*/ 397 h 401"/>
              <a:gd name="T66" fmla="*/ 320 w 441"/>
              <a:gd name="T67" fmla="*/ 346 h 401"/>
              <a:gd name="T68" fmla="*/ 375 w 441"/>
              <a:gd name="T69" fmla="*/ 377 h 401"/>
              <a:gd name="T70" fmla="*/ 384 w 441"/>
              <a:gd name="T71" fmla="*/ 400 h 401"/>
              <a:gd name="T72" fmla="*/ 366 w 441"/>
              <a:gd name="T73" fmla="*/ 382 h 401"/>
              <a:gd name="T74" fmla="*/ 340 w 441"/>
              <a:gd name="T75" fmla="*/ 400 h 401"/>
              <a:gd name="T76" fmla="*/ 381 w 441"/>
              <a:gd name="T77" fmla="*/ 349 h 401"/>
              <a:gd name="T78" fmla="*/ 375 w 441"/>
              <a:gd name="T79" fmla="*/ 377 h 401"/>
              <a:gd name="T80" fmla="*/ 366 w 441"/>
              <a:gd name="T81" fmla="*/ 354 h 401"/>
              <a:gd name="T82" fmla="*/ 365 w 441"/>
              <a:gd name="T83" fmla="*/ 373 h 401"/>
              <a:gd name="T84" fmla="*/ 416 w 441"/>
              <a:gd name="T85" fmla="*/ 368 h 401"/>
              <a:gd name="T86" fmla="*/ 404 w 441"/>
              <a:gd name="T87" fmla="*/ 355 h 401"/>
              <a:gd name="T88" fmla="*/ 424 w 441"/>
              <a:gd name="T89" fmla="*/ 360 h 401"/>
              <a:gd name="T90" fmla="*/ 434 w 441"/>
              <a:gd name="T91" fmla="*/ 359 h 401"/>
              <a:gd name="T92" fmla="*/ 396 w 441"/>
              <a:gd name="T93" fmla="*/ 348 h 401"/>
              <a:gd name="T94" fmla="*/ 411 w 441"/>
              <a:gd name="T95" fmla="*/ 377 h 401"/>
              <a:gd name="T96" fmla="*/ 425 w 441"/>
              <a:gd name="T97" fmla="*/ 384 h 401"/>
              <a:gd name="T98" fmla="*/ 403 w 441"/>
              <a:gd name="T99" fmla="*/ 391 h 401"/>
              <a:gd name="T100" fmla="*/ 391 w 441"/>
              <a:gd name="T101" fmla="*/ 383 h 401"/>
              <a:gd name="T102" fmla="*/ 412 w 441"/>
              <a:gd name="T103" fmla="*/ 401 h 401"/>
              <a:gd name="T104" fmla="*/ 432 w 441"/>
              <a:gd name="T105" fmla="*/ 372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1" h="401">
                <a:moveTo>
                  <a:pt x="287" y="322"/>
                </a:moveTo>
                <a:lnTo>
                  <a:pt x="170" y="322"/>
                </a:lnTo>
                <a:lnTo>
                  <a:pt x="170" y="290"/>
                </a:lnTo>
                <a:cubicBezTo>
                  <a:pt x="170" y="273"/>
                  <a:pt x="173" y="262"/>
                  <a:pt x="178" y="257"/>
                </a:cubicBezTo>
                <a:cubicBezTo>
                  <a:pt x="184" y="252"/>
                  <a:pt x="198" y="247"/>
                  <a:pt x="221" y="243"/>
                </a:cubicBezTo>
                <a:cubicBezTo>
                  <a:pt x="239" y="240"/>
                  <a:pt x="250" y="237"/>
                  <a:pt x="253" y="234"/>
                </a:cubicBezTo>
                <a:cubicBezTo>
                  <a:pt x="257" y="231"/>
                  <a:pt x="258" y="224"/>
                  <a:pt x="258" y="213"/>
                </a:cubicBezTo>
                <a:cubicBezTo>
                  <a:pt x="258" y="202"/>
                  <a:pt x="257" y="195"/>
                  <a:pt x="253" y="192"/>
                </a:cubicBezTo>
                <a:cubicBezTo>
                  <a:pt x="250" y="190"/>
                  <a:pt x="242" y="188"/>
                  <a:pt x="229" y="188"/>
                </a:cubicBezTo>
                <a:cubicBezTo>
                  <a:pt x="216" y="188"/>
                  <a:pt x="208" y="190"/>
                  <a:pt x="204" y="193"/>
                </a:cubicBezTo>
                <a:cubicBezTo>
                  <a:pt x="201" y="195"/>
                  <a:pt x="199" y="203"/>
                  <a:pt x="199" y="214"/>
                </a:cubicBezTo>
                <a:lnTo>
                  <a:pt x="199" y="221"/>
                </a:lnTo>
                <a:lnTo>
                  <a:pt x="170" y="221"/>
                </a:lnTo>
                <a:lnTo>
                  <a:pt x="170" y="214"/>
                </a:lnTo>
                <a:cubicBezTo>
                  <a:pt x="170" y="194"/>
                  <a:pt x="174" y="181"/>
                  <a:pt x="182" y="175"/>
                </a:cubicBezTo>
                <a:cubicBezTo>
                  <a:pt x="190" y="168"/>
                  <a:pt x="206" y="164"/>
                  <a:pt x="229" y="164"/>
                </a:cubicBezTo>
                <a:cubicBezTo>
                  <a:pt x="252" y="164"/>
                  <a:pt x="267" y="168"/>
                  <a:pt x="275" y="175"/>
                </a:cubicBezTo>
                <a:cubicBezTo>
                  <a:pt x="283" y="182"/>
                  <a:pt x="287" y="195"/>
                  <a:pt x="287" y="214"/>
                </a:cubicBezTo>
                <a:cubicBezTo>
                  <a:pt x="287" y="232"/>
                  <a:pt x="284" y="244"/>
                  <a:pt x="278" y="250"/>
                </a:cubicBezTo>
                <a:cubicBezTo>
                  <a:pt x="272" y="256"/>
                  <a:pt x="258" y="261"/>
                  <a:pt x="236" y="265"/>
                </a:cubicBezTo>
                <a:cubicBezTo>
                  <a:pt x="217" y="269"/>
                  <a:pt x="207" y="272"/>
                  <a:pt x="204" y="274"/>
                </a:cubicBezTo>
                <a:cubicBezTo>
                  <a:pt x="201" y="276"/>
                  <a:pt x="199" y="283"/>
                  <a:pt x="199" y="294"/>
                </a:cubicBezTo>
                <a:lnTo>
                  <a:pt x="199" y="298"/>
                </a:lnTo>
                <a:lnTo>
                  <a:pt x="287" y="298"/>
                </a:lnTo>
                <a:lnTo>
                  <a:pt x="287" y="322"/>
                </a:lnTo>
                <a:lnTo>
                  <a:pt x="287" y="322"/>
                </a:lnTo>
                <a:lnTo>
                  <a:pt x="287" y="322"/>
                </a:lnTo>
                <a:close/>
                <a:moveTo>
                  <a:pt x="441" y="265"/>
                </a:moveTo>
                <a:lnTo>
                  <a:pt x="441" y="288"/>
                </a:lnTo>
                <a:lnTo>
                  <a:pt x="423" y="288"/>
                </a:lnTo>
                <a:lnTo>
                  <a:pt x="423" y="322"/>
                </a:lnTo>
                <a:lnTo>
                  <a:pt x="393" y="322"/>
                </a:lnTo>
                <a:lnTo>
                  <a:pt x="393" y="288"/>
                </a:lnTo>
                <a:lnTo>
                  <a:pt x="309" y="288"/>
                </a:lnTo>
                <a:lnTo>
                  <a:pt x="309" y="255"/>
                </a:lnTo>
                <a:lnTo>
                  <a:pt x="377" y="166"/>
                </a:lnTo>
                <a:lnTo>
                  <a:pt x="423" y="166"/>
                </a:lnTo>
                <a:lnTo>
                  <a:pt x="423" y="265"/>
                </a:lnTo>
                <a:lnTo>
                  <a:pt x="441" y="265"/>
                </a:lnTo>
                <a:lnTo>
                  <a:pt x="441" y="265"/>
                </a:lnTo>
                <a:close/>
                <a:moveTo>
                  <a:pt x="393" y="188"/>
                </a:moveTo>
                <a:lnTo>
                  <a:pt x="392" y="188"/>
                </a:lnTo>
                <a:lnTo>
                  <a:pt x="333" y="265"/>
                </a:lnTo>
                <a:lnTo>
                  <a:pt x="393" y="265"/>
                </a:lnTo>
                <a:lnTo>
                  <a:pt x="393" y="188"/>
                </a:lnTo>
                <a:close/>
                <a:moveTo>
                  <a:pt x="271" y="121"/>
                </a:moveTo>
                <a:cubicBezTo>
                  <a:pt x="278" y="128"/>
                  <a:pt x="280" y="141"/>
                  <a:pt x="289" y="140"/>
                </a:cubicBezTo>
                <a:cubicBezTo>
                  <a:pt x="311" y="138"/>
                  <a:pt x="370" y="105"/>
                  <a:pt x="376" y="83"/>
                </a:cubicBezTo>
                <a:cubicBezTo>
                  <a:pt x="381" y="68"/>
                  <a:pt x="353" y="42"/>
                  <a:pt x="344" y="32"/>
                </a:cubicBezTo>
                <a:cubicBezTo>
                  <a:pt x="311" y="0"/>
                  <a:pt x="249" y="9"/>
                  <a:pt x="205" y="53"/>
                </a:cubicBezTo>
                <a:lnTo>
                  <a:pt x="53" y="205"/>
                </a:lnTo>
                <a:cubicBezTo>
                  <a:pt x="9" y="249"/>
                  <a:pt x="0" y="311"/>
                  <a:pt x="33" y="344"/>
                </a:cubicBezTo>
                <a:cubicBezTo>
                  <a:pt x="42" y="353"/>
                  <a:pt x="68" y="380"/>
                  <a:pt x="83" y="376"/>
                </a:cubicBezTo>
                <a:cubicBezTo>
                  <a:pt x="106" y="370"/>
                  <a:pt x="138" y="311"/>
                  <a:pt x="140" y="289"/>
                </a:cubicBezTo>
                <a:cubicBezTo>
                  <a:pt x="142" y="280"/>
                  <a:pt x="128" y="278"/>
                  <a:pt x="121" y="271"/>
                </a:cubicBezTo>
                <a:cubicBezTo>
                  <a:pt x="98" y="248"/>
                  <a:pt x="113" y="195"/>
                  <a:pt x="154" y="154"/>
                </a:cubicBezTo>
                <a:cubicBezTo>
                  <a:pt x="195" y="113"/>
                  <a:pt x="248" y="98"/>
                  <a:pt x="271" y="121"/>
                </a:cubicBezTo>
                <a:close/>
                <a:moveTo>
                  <a:pt x="211" y="368"/>
                </a:moveTo>
                <a:lnTo>
                  <a:pt x="186" y="368"/>
                </a:lnTo>
                <a:lnTo>
                  <a:pt x="186" y="346"/>
                </a:lnTo>
                <a:lnTo>
                  <a:pt x="175" y="346"/>
                </a:lnTo>
                <a:lnTo>
                  <a:pt x="175" y="400"/>
                </a:lnTo>
                <a:lnTo>
                  <a:pt x="186" y="400"/>
                </a:lnTo>
                <a:lnTo>
                  <a:pt x="186" y="377"/>
                </a:lnTo>
                <a:lnTo>
                  <a:pt x="211" y="377"/>
                </a:lnTo>
                <a:lnTo>
                  <a:pt x="211" y="400"/>
                </a:lnTo>
                <a:lnTo>
                  <a:pt x="222" y="400"/>
                </a:lnTo>
                <a:lnTo>
                  <a:pt x="222" y="346"/>
                </a:lnTo>
                <a:lnTo>
                  <a:pt x="211" y="346"/>
                </a:lnTo>
                <a:lnTo>
                  <a:pt x="211" y="368"/>
                </a:lnTo>
                <a:close/>
                <a:moveTo>
                  <a:pt x="273" y="350"/>
                </a:moveTo>
                <a:cubicBezTo>
                  <a:pt x="276" y="353"/>
                  <a:pt x="278" y="361"/>
                  <a:pt x="278" y="372"/>
                </a:cubicBezTo>
                <a:cubicBezTo>
                  <a:pt x="278" y="385"/>
                  <a:pt x="276" y="393"/>
                  <a:pt x="273" y="396"/>
                </a:cubicBezTo>
                <a:cubicBezTo>
                  <a:pt x="271" y="399"/>
                  <a:pt x="264" y="401"/>
                  <a:pt x="252" y="401"/>
                </a:cubicBezTo>
                <a:cubicBezTo>
                  <a:pt x="242" y="401"/>
                  <a:pt x="236" y="399"/>
                  <a:pt x="233" y="396"/>
                </a:cubicBezTo>
                <a:cubicBezTo>
                  <a:pt x="230" y="393"/>
                  <a:pt x="229" y="386"/>
                  <a:pt x="229" y="375"/>
                </a:cubicBezTo>
                <a:cubicBezTo>
                  <a:pt x="229" y="362"/>
                  <a:pt x="230" y="353"/>
                  <a:pt x="233" y="350"/>
                </a:cubicBezTo>
                <a:cubicBezTo>
                  <a:pt x="236" y="347"/>
                  <a:pt x="243" y="345"/>
                  <a:pt x="254" y="345"/>
                </a:cubicBezTo>
                <a:cubicBezTo>
                  <a:pt x="264" y="345"/>
                  <a:pt x="271" y="347"/>
                  <a:pt x="273" y="350"/>
                </a:cubicBezTo>
                <a:close/>
                <a:moveTo>
                  <a:pt x="267" y="373"/>
                </a:moveTo>
                <a:cubicBezTo>
                  <a:pt x="267" y="364"/>
                  <a:pt x="267" y="358"/>
                  <a:pt x="265" y="357"/>
                </a:cubicBezTo>
                <a:cubicBezTo>
                  <a:pt x="264" y="355"/>
                  <a:pt x="260" y="354"/>
                  <a:pt x="253" y="354"/>
                </a:cubicBezTo>
                <a:cubicBezTo>
                  <a:pt x="246" y="354"/>
                  <a:pt x="242" y="355"/>
                  <a:pt x="241" y="357"/>
                </a:cubicBezTo>
                <a:cubicBezTo>
                  <a:pt x="240" y="359"/>
                  <a:pt x="239" y="365"/>
                  <a:pt x="239" y="375"/>
                </a:cubicBezTo>
                <a:cubicBezTo>
                  <a:pt x="239" y="383"/>
                  <a:pt x="240" y="388"/>
                  <a:pt x="241" y="390"/>
                </a:cubicBezTo>
                <a:cubicBezTo>
                  <a:pt x="243" y="391"/>
                  <a:pt x="247" y="392"/>
                  <a:pt x="254" y="392"/>
                </a:cubicBezTo>
                <a:cubicBezTo>
                  <a:pt x="260" y="392"/>
                  <a:pt x="264" y="391"/>
                  <a:pt x="265" y="389"/>
                </a:cubicBezTo>
                <a:cubicBezTo>
                  <a:pt x="267" y="388"/>
                  <a:pt x="267" y="382"/>
                  <a:pt x="267" y="373"/>
                </a:cubicBezTo>
                <a:close/>
                <a:moveTo>
                  <a:pt x="320" y="382"/>
                </a:moveTo>
                <a:cubicBezTo>
                  <a:pt x="320" y="387"/>
                  <a:pt x="319" y="389"/>
                  <a:pt x="318" y="390"/>
                </a:cubicBezTo>
                <a:cubicBezTo>
                  <a:pt x="317" y="391"/>
                  <a:pt x="313" y="392"/>
                  <a:pt x="308" y="392"/>
                </a:cubicBezTo>
                <a:cubicBezTo>
                  <a:pt x="302" y="392"/>
                  <a:pt x="299" y="392"/>
                  <a:pt x="297" y="390"/>
                </a:cubicBezTo>
                <a:cubicBezTo>
                  <a:pt x="296" y="389"/>
                  <a:pt x="295" y="387"/>
                  <a:pt x="295" y="383"/>
                </a:cubicBezTo>
                <a:lnTo>
                  <a:pt x="295" y="346"/>
                </a:lnTo>
                <a:lnTo>
                  <a:pt x="285" y="346"/>
                </a:lnTo>
                <a:lnTo>
                  <a:pt x="285" y="383"/>
                </a:lnTo>
                <a:cubicBezTo>
                  <a:pt x="285" y="390"/>
                  <a:pt x="286" y="395"/>
                  <a:pt x="289" y="397"/>
                </a:cubicBezTo>
                <a:cubicBezTo>
                  <a:pt x="292" y="400"/>
                  <a:pt x="299" y="401"/>
                  <a:pt x="308" y="401"/>
                </a:cubicBezTo>
                <a:cubicBezTo>
                  <a:pt x="317" y="401"/>
                  <a:pt x="323" y="400"/>
                  <a:pt x="326" y="397"/>
                </a:cubicBezTo>
                <a:cubicBezTo>
                  <a:pt x="329" y="395"/>
                  <a:pt x="330" y="390"/>
                  <a:pt x="330" y="382"/>
                </a:cubicBezTo>
                <a:lnTo>
                  <a:pt x="330" y="346"/>
                </a:lnTo>
                <a:lnTo>
                  <a:pt x="320" y="346"/>
                </a:lnTo>
                <a:lnTo>
                  <a:pt x="320" y="382"/>
                </a:lnTo>
                <a:lnTo>
                  <a:pt x="320" y="382"/>
                </a:lnTo>
                <a:close/>
                <a:moveTo>
                  <a:pt x="375" y="377"/>
                </a:moveTo>
                <a:lnTo>
                  <a:pt x="375" y="378"/>
                </a:lnTo>
                <a:cubicBezTo>
                  <a:pt x="381" y="378"/>
                  <a:pt x="384" y="382"/>
                  <a:pt x="384" y="388"/>
                </a:cubicBezTo>
                <a:lnTo>
                  <a:pt x="384" y="400"/>
                </a:lnTo>
                <a:lnTo>
                  <a:pt x="374" y="400"/>
                </a:lnTo>
                <a:lnTo>
                  <a:pt x="374" y="390"/>
                </a:lnTo>
                <a:cubicBezTo>
                  <a:pt x="374" y="385"/>
                  <a:pt x="371" y="382"/>
                  <a:pt x="366" y="382"/>
                </a:cubicBezTo>
                <a:lnTo>
                  <a:pt x="351" y="382"/>
                </a:lnTo>
                <a:lnTo>
                  <a:pt x="351" y="400"/>
                </a:lnTo>
                <a:lnTo>
                  <a:pt x="340" y="400"/>
                </a:lnTo>
                <a:lnTo>
                  <a:pt x="340" y="346"/>
                </a:lnTo>
                <a:lnTo>
                  <a:pt x="367" y="346"/>
                </a:lnTo>
                <a:cubicBezTo>
                  <a:pt x="374" y="346"/>
                  <a:pt x="379" y="347"/>
                  <a:pt x="381" y="349"/>
                </a:cubicBezTo>
                <a:cubicBezTo>
                  <a:pt x="384" y="351"/>
                  <a:pt x="385" y="356"/>
                  <a:pt x="385" y="362"/>
                </a:cubicBezTo>
                <a:cubicBezTo>
                  <a:pt x="385" y="367"/>
                  <a:pt x="384" y="371"/>
                  <a:pt x="383" y="373"/>
                </a:cubicBezTo>
                <a:cubicBezTo>
                  <a:pt x="382" y="375"/>
                  <a:pt x="379" y="377"/>
                  <a:pt x="375" y="377"/>
                </a:cubicBezTo>
                <a:close/>
                <a:moveTo>
                  <a:pt x="374" y="364"/>
                </a:moveTo>
                <a:cubicBezTo>
                  <a:pt x="374" y="360"/>
                  <a:pt x="374" y="357"/>
                  <a:pt x="373" y="356"/>
                </a:cubicBezTo>
                <a:cubicBezTo>
                  <a:pt x="372" y="355"/>
                  <a:pt x="370" y="354"/>
                  <a:pt x="366" y="354"/>
                </a:cubicBezTo>
                <a:lnTo>
                  <a:pt x="351" y="354"/>
                </a:lnTo>
                <a:lnTo>
                  <a:pt x="351" y="373"/>
                </a:lnTo>
                <a:lnTo>
                  <a:pt x="365" y="373"/>
                </a:lnTo>
                <a:cubicBezTo>
                  <a:pt x="369" y="373"/>
                  <a:pt x="371" y="373"/>
                  <a:pt x="373" y="371"/>
                </a:cubicBezTo>
                <a:cubicBezTo>
                  <a:pt x="374" y="370"/>
                  <a:pt x="374" y="367"/>
                  <a:pt x="374" y="364"/>
                </a:cubicBezTo>
                <a:close/>
                <a:moveTo>
                  <a:pt x="416" y="368"/>
                </a:moveTo>
                <a:cubicBezTo>
                  <a:pt x="409" y="368"/>
                  <a:pt x="405" y="368"/>
                  <a:pt x="404" y="367"/>
                </a:cubicBezTo>
                <a:cubicBezTo>
                  <a:pt x="402" y="366"/>
                  <a:pt x="402" y="364"/>
                  <a:pt x="402" y="361"/>
                </a:cubicBezTo>
                <a:cubicBezTo>
                  <a:pt x="402" y="358"/>
                  <a:pt x="402" y="356"/>
                  <a:pt x="404" y="355"/>
                </a:cubicBezTo>
                <a:cubicBezTo>
                  <a:pt x="405" y="354"/>
                  <a:pt x="409" y="353"/>
                  <a:pt x="414" y="353"/>
                </a:cubicBezTo>
                <a:cubicBezTo>
                  <a:pt x="418" y="353"/>
                  <a:pt x="421" y="354"/>
                  <a:pt x="422" y="355"/>
                </a:cubicBezTo>
                <a:cubicBezTo>
                  <a:pt x="423" y="355"/>
                  <a:pt x="423" y="357"/>
                  <a:pt x="424" y="360"/>
                </a:cubicBezTo>
                <a:cubicBezTo>
                  <a:pt x="424" y="361"/>
                  <a:pt x="424" y="361"/>
                  <a:pt x="424" y="362"/>
                </a:cubicBezTo>
                <a:lnTo>
                  <a:pt x="434" y="362"/>
                </a:lnTo>
                <a:lnTo>
                  <a:pt x="434" y="359"/>
                </a:lnTo>
                <a:cubicBezTo>
                  <a:pt x="434" y="354"/>
                  <a:pt x="433" y="350"/>
                  <a:pt x="430" y="348"/>
                </a:cubicBezTo>
                <a:cubicBezTo>
                  <a:pt x="427" y="346"/>
                  <a:pt x="421" y="345"/>
                  <a:pt x="413" y="345"/>
                </a:cubicBezTo>
                <a:cubicBezTo>
                  <a:pt x="404" y="345"/>
                  <a:pt x="398" y="346"/>
                  <a:pt x="396" y="348"/>
                </a:cubicBezTo>
                <a:cubicBezTo>
                  <a:pt x="393" y="350"/>
                  <a:pt x="391" y="355"/>
                  <a:pt x="391" y="361"/>
                </a:cubicBezTo>
                <a:cubicBezTo>
                  <a:pt x="391" y="367"/>
                  <a:pt x="392" y="371"/>
                  <a:pt x="395" y="373"/>
                </a:cubicBezTo>
                <a:cubicBezTo>
                  <a:pt x="397" y="375"/>
                  <a:pt x="403" y="376"/>
                  <a:pt x="411" y="377"/>
                </a:cubicBezTo>
                <a:lnTo>
                  <a:pt x="417" y="377"/>
                </a:lnTo>
                <a:cubicBezTo>
                  <a:pt x="420" y="378"/>
                  <a:pt x="423" y="378"/>
                  <a:pt x="424" y="379"/>
                </a:cubicBezTo>
                <a:cubicBezTo>
                  <a:pt x="425" y="380"/>
                  <a:pt x="425" y="382"/>
                  <a:pt x="425" y="384"/>
                </a:cubicBezTo>
                <a:cubicBezTo>
                  <a:pt x="425" y="388"/>
                  <a:pt x="424" y="390"/>
                  <a:pt x="423" y="391"/>
                </a:cubicBezTo>
                <a:cubicBezTo>
                  <a:pt x="422" y="392"/>
                  <a:pt x="419" y="393"/>
                  <a:pt x="414" y="393"/>
                </a:cubicBezTo>
                <a:cubicBezTo>
                  <a:pt x="408" y="393"/>
                  <a:pt x="404" y="392"/>
                  <a:pt x="403" y="391"/>
                </a:cubicBezTo>
                <a:cubicBezTo>
                  <a:pt x="402" y="390"/>
                  <a:pt x="401" y="388"/>
                  <a:pt x="401" y="384"/>
                </a:cubicBezTo>
                <a:lnTo>
                  <a:pt x="401" y="383"/>
                </a:lnTo>
                <a:lnTo>
                  <a:pt x="391" y="383"/>
                </a:lnTo>
                <a:lnTo>
                  <a:pt x="391" y="385"/>
                </a:lnTo>
                <a:cubicBezTo>
                  <a:pt x="391" y="391"/>
                  <a:pt x="392" y="396"/>
                  <a:pt x="395" y="398"/>
                </a:cubicBezTo>
                <a:cubicBezTo>
                  <a:pt x="398" y="400"/>
                  <a:pt x="404" y="401"/>
                  <a:pt x="412" y="401"/>
                </a:cubicBezTo>
                <a:cubicBezTo>
                  <a:pt x="422" y="401"/>
                  <a:pt x="428" y="400"/>
                  <a:pt x="431" y="398"/>
                </a:cubicBezTo>
                <a:cubicBezTo>
                  <a:pt x="434" y="396"/>
                  <a:pt x="435" y="391"/>
                  <a:pt x="435" y="384"/>
                </a:cubicBezTo>
                <a:cubicBezTo>
                  <a:pt x="435" y="378"/>
                  <a:pt x="434" y="374"/>
                  <a:pt x="432" y="372"/>
                </a:cubicBezTo>
                <a:cubicBezTo>
                  <a:pt x="429" y="370"/>
                  <a:pt x="424" y="369"/>
                  <a:pt x="416" y="368"/>
                </a:cubicBezTo>
                <a:close/>
              </a:path>
            </a:pathLst>
          </a:custGeom>
          <a:solidFill>
            <a:srgbClr val="FF09DC"/>
          </a:solidFill>
          <a:ln>
            <a:noFill/>
          </a:ln>
        </p:spPr>
      </p:sp>
    </p:spTree>
    <p:extLst>
      <p:ext uri="{BB962C8B-B14F-4D97-AF65-F5344CB8AC3E}">
        <p14:creationId xmlns:p14="http://schemas.microsoft.com/office/powerpoint/2010/main" val="252984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1000">
              <a:srgbClr val="660066"/>
            </a:gs>
            <a:gs pos="75000">
              <a:srgbClr val="321547"/>
            </a:gs>
          </a:gsLst>
          <a:path path="circle">
            <a:fillToRect l="50000" t="50000" r="50000" b="50000"/>
          </a:path>
        </a:gradFill>
        <a:effectLst/>
      </p:bgPr>
    </p:bg>
    <p:spTree>
      <p:nvGrpSpPr>
        <p:cNvPr id="1" name=""/>
        <p:cNvGrpSpPr/>
        <p:nvPr/>
      </p:nvGrpSpPr>
      <p:grpSpPr>
        <a:xfrm>
          <a:off x="0" y="0"/>
          <a:ext cx="0" cy="0"/>
          <a:chOff x="0" y="0"/>
          <a:chExt cx="0" cy="0"/>
        </a:xfrm>
      </p:grpSpPr>
      <p:pic>
        <p:nvPicPr>
          <p:cNvPr id="47" name="Picture 46" descr="Top view of the earth from outer space">
            <a:extLst>
              <a:ext uri="{FF2B5EF4-FFF2-40B4-BE49-F238E27FC236}">
                <a16:creationId xmlns:a16="http://schemas.microsoft.com/office/drawing/2014/main" id="{DD7693F3-4EA3-445B-86E7-3FC9BA6CAE3A}"/>
              </a:ext>
            </a:extLst>
          </p:cNvPr>
          <p:cNvPicPr>
            <a:picLocks noChangeAspect="1"/>
          </p:cNvPicPr>
          <p:nvPr/>
        </p:nvPicPr>
        <p:blipFill>
          <a:blip r:embed="rId2">
            <a:alphaModFix amt="47000"/>
            <a:extLst>
              <a:ext uri="{28A0092B-C50C-407E-A947-70E740481C1C}">
                <a14:useLocalDpi xmlns:a14="http://schemas.microsoft.com/office/drawing/2010/main" val="0"/>
              </a:ext>
            </a:extLst>
          </a:blip>
          <a:stretch>
            <a:fillRect/>
          </a:stretch>
        </p:blipFill>
        <p:spPr>
          <a:xfrm>
            <a:off x="0" y="2297"/>
            <a:ext cx="12192000" cy="6856732"/>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86CDC544-7545-4D42-AC65-181E3ED9EC4F}"/>
                  </a:ext>
                </a:extLst>
              </p:cNvPr>
              <p:cNvGraphicFramePr>
                <a:graphicFrameLocks noChangeAspect="1"/>
              </p:cNvGraphicFramePr>
              <p:nvPr>
                <p:extLst>
                  <p:ext uri="{D42A27DB-BD31-4B8C-83A1-F6EECF244321}">
                    <p14:modId xmlns:p14="http://schemas.microsoft.com/office/powerpoint/2010/main" val="1980571969"/>
                  </p:ext>
                </p:extLst>
              </p:nvPr>
            </p:nvGraphicFramePr>
            <p:xfrm>
              <a:off x="4195582" y="4064131"/>
              <a:ext cx="3761641" cy="2295076"/>
            </p:xfrm>
            <a:graphic>
              <a:graphicData uri="http://schemas.microsoft.com/office/drawing/2017/model3d">
                <am3d:model3d r:embed="rId3">
                  <am3d:spPr>
                    <a:xfrm>
                      <a:off x="0" y="0"/>
                      <a:ext cx="3761641" cy="2295076"/>
                    </a:xfrm>
                    <a:prstGeom prst="rect">
                      <a:avLst/>
                    </a:prstGeom>
                    <a:effectLst>
                      <a:glow rad="609600">
                        <a:schemeClr val="accent1">
                          <a:alpha val="65000"/>
                        </a:schemeClr>
                      </a:glow>
                      <a:reflection blurRad="114300" stA="52000" endA="300" endPos="56000" dir="5400000" sy="-100000" algn="bl" rotWithShape="0"/>
                    </a:effectLst>
                  </am3d:spPr>
                  <am3d:camera>
                    <am3d:pos x="0" y="0" z="69372752"/>
                    <am3d:up dx="0" dy="36000000" dz="0"/>
                    <am3d:lookAt x="0" y="0" z="0"/>
                    <am3d:perspective fov="2700000"/>
                  </am3d:camera>
                  <am3d:trans>
                    <am3d:meterPerModelUnit n="2440833" d="1000000"/>
                    <am3d:preTrans dx="18858057" dy="9420750" dz="-17572585"/>
                    <am3d:scale>
                      <am3d:sx n="1000000" d="1000000"/>
                      <am3d:sy n="1000000" d="1000000"/>
                      <am3d:sz n="1000000" d="1000000"/>
                    </am3d:scale>
                    <am3d:rot ax="-9040747" ay="-2200437" az="-1112648"/>
                    <am3d:postTrans dx="0" dy="0" dz="0"/>
                  </am3d:trans>
                  <am3d:raster rName="Office3DRenderer" rVer="16.0.8326">
                    <am3d:blip r:embed="rId4"/>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86CDC544-7545-4D42-AC65-181E3ED9EC4F}"/>
                  </a:ext>
                </a:extLst>
              </p:cNvPr>
              <p:cNvPicPr>
                <a:picLocks noGrp="1" noRot="1" noChangeAspect="1" noMove="1" noResize="1" noEditPoints="1" noAdjustHandles="1" noChangeArrowheads="1" noChangeShapeType="1" noCrop="1"/>
              </p:cNvPicPr>
              <p:nvPr/>
            </p:nvPicPr>
            <p:blipFill>
              <a:blip r:embed="rId4"/>
              <a:stretch>
                <a:fillRect/>
              </a:stretch>
            </p:blipFill>
            <p:spPr>
              <a:xfrm>
                <a:off x="4195582" y="4064131"/>
                <a:ext cx="3761641" cy="2295076"/>
              </a:xfrm>
              <a:prstGeom prst="rect">
                <a:avLst/>
              </a:prstGeom>
              <a:effectLst>
                <a:glow rad="609600">
                  <a:schemeClr val="accent1">
                    <a:alpha val="65000"/>
                  </a:schemeClr>
                </a:glow>
                <a:reflection blurRad="114300" stA="52000" endA="300" endPos="56000" dir="5400000" sy="-100000" algn="bl" rotWithShape="0"/>
              </a:effectLst>
            </p:spPr>
          </p:pic>
        </mc:Fallback>
      </mc:AlternateContent>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8A8D9561-4C84-4EEF-8DA6-3F983531025D}"/>
                  </a:ext>
                </a:extLst>
              </p:cNvPr>
              <p:cNvGraphicFramePr>
                <a:graphicFrameLocks noChangeAspect="1"/>
              </p:cNvGraphicFramePr>
              <p:nvPr>
                <p:extLst>
                  <p:ext uri="{D42A27DB-BD31-4B8C-83A1-F6EECF244321}">
                    <p14:modId xmlns:p14="http://schemas.microsoft.com/office/powerpoint/2010/main" val="1610874922"/>
                  </p:ext>
                </p:extLst>
              </p:nvPr>
            </p:nvGraphicFramePr>
            <p:xfrm>
              <a:off x="8454206" y="817536"/>
              <a:ext cx="785093" cy="891705"/>
            </p:xfrm>
            <a:graphic>
              <a:graphicData uri="http://schemas.microsoft.com/office/drawing/2017/model3d">
                <am3d:model3d r:embed="rId5">
                  <am3d:spPr>
                    <a:xfrm>
                      <a:off x="0" y="0"/>
                      <a:ext cx="785093" cy="891705"/>
                    </a:xfrm>
                    <a:prstGeom prst="rect">
                      <a:avLst/>
                    </a:prstGeom>
                  </am3d:spPr>
                  <am3d:camera>
                    <am3d:pos x="0" y="0" z="75993933"/>
                    <am3d:up dx="0" dy="36000000" dz="0"/>
                    <am3d:lookAt x="0" y="0" z="0"/>
                    <am3d:perspective fov="2700000"/>
                  </am3d:camera>
                  <am3d:trans>
                    <am3d:meterPerModelUnit n="3607211" d="1000000"/>
                    <am3d:preTrans dx="-25204166" dy="-4182700" dz="-25969830"/>
                    <am3d:scale>
                      <am3d:sx n="1000000" d="1000000"/>
                      <am3d:sy n="1000000" d="1000000"/>
                      <am3d:sz n="1000000" d="1000000"/>
                    </am3d:scale>
                    <am3d:rot ax="-9256034" ay="-1665891" az="10040731"/>
                    <am3d:postTrans dx="0" dy="0" dz="0"/>
                  </am3d:trans>
                  <am3d:raster rName="Office3DRenderer" rVer="16.0.8326">
                    <am3d:blip r:embed="rId6"/>
                  </am3d:raster>
                  <am3d:objViewport viewportSz="1132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8A8D9561-4C84-4EEF-8DA6-3F983531025D}"/>
                  </a:ext>
                </a:extLst>
              </p:cNvPr>
              <p:cNvPicPr>
                <a:picLocks noGrp="1" noRot="1" noChangeAspect="1" noMove="1" noResize="1" noEditPoints="1" noAdjustHandles="1" noChangeArrowheads="1" noChangeShapeType="1" noCrop="1"/>
              </p:cNvPicPr>
              <p:nvPr/>
            </p:nvPicPr>
            <p:blipFill>
              <a:blip r:embed="rId6"/>
              <a:stretch>
                <a:fillRect/>
              </a:stretch>
            </p:blipFill>
            <p:spPr>
              <a:xfrm>
                <a:off x="8454206" y="817536"/>
                <a:ext cx="785093" cy="89170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6BBB8B6A-F4FC-445C-923E-85882613B9CA}"/>
                  </a:ext>
                </a:extLst>
              </p:cNvPr>
              <p:cNvGraphicFramePr>
                <a:graphicFrameLocks noChangeAspect="1"/>
              </p:cNvGraphicFramePr>
              <p:nvPr>
                <p:extLst>
                  <p:ext uri="{D42A27DB-BD31-4B8C-83A1-F6EECF244321}">
                    <p14:modId xmlns:p14="http://schemas.microsoft.com/office/powerpoint/2010/main" val="2254301649"/>
                  </p:ext>
                </p:extLst>
              </p:nvPr>
            </p:nvGraphicFramePr>
            <p:xfrm>
              <a:off x="7976819" y="1849814"/>
              <a:ext cx="775085" cy="807479"/>
            </p:xfrm>
            <a:graphic>
              <a:graphicData uri="http://schemas.microsoft.com/office/drawing/2017/model3d">
                <am3d:model3d r:embed="rId7">
                  <am3d:spPr>
                    <a:xfrm>
                      <a:off x="0" y="0"/>
                      <a:ext cx="775085" cy="807479"/>
                    </a:xfrm>
                    <a:prstGeom prst="rect">
                      <a:avLst/>
                    </a:prstGeom>
                  </am3d:spPr>
                  <am3d:camera>
                    <am3d:pos x="0" y="0" z="74439754"/>
                    <am3d:up dx="0" dy="36000000" dz="0"/>
                    <am3d:lookAt x="0" y="0" z="0"/>
                    <am3d:perspective fov="2700000"/>
                  </am3d:camera>
                  <am3d:trans>
                    <am3d:meterPerModelUnit n="3280322" d="1000000"/>
                    <am3d:preTrans dx="-18567467" dy="-4842714" dz="-23616419"/>
                    <am3d:scale>
                      <am3d:sx n="1000000" d="1000000"/>
                      <am3d:sy n="1000000" d="1000000"/>
                      <am3d:sz n="1000000" d="1000000"/>
                    </am3d:scale>
                    <am3d:rot ax="-989202" ay="1621656" az="-459586"/>
                    <am3d:postTrans dx="0" dy="0" dz="0"/>
                  </am3d:trans>
                  <am3d:raster rName="Office3DRenderer" rVer="16.0.8326">
                    <am3d:blip r:embed="rId8"/>
                  </am3d:raster>
                  <am3d:objViewport viewportSz="12396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6BBB8B6A-F4FC-445C-923E-85882613B9CA}"/>
                  </a:ext>
                </a:extLst>
              </p:cNvPr>
              <p:cNvPicPr>
                <a:picLocks noGrp="1" noRot="1" noChangeAspect="1" noMove="1" noResize="1" noEditPoints="1" noAdjustHandles="1" noChangeArrowheads="1" noChangeShapeType="1" noCrop="1"/>
              </p:cNvPicPr>
              <p:nvPr/>
            </p:nvPicPr>
            <p:blipFill>
              <a:blip r:embed="rId8"/>
              <a:stretch>
                <a:fillRect/>
              </a:stretch>
            </p:blipFill>
            <p:spPr>
              <a:xfrm>
                <a:off x="7976819" y="1849814"/>
                <a:ext cx="775085" cy="80747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D91EA825-7CB6-4C0D-B2CC-918992505E5B}"/>
                  </a:ext>
                </a:extLst>
              </p:cNvPr>
              <p:cNvGraphicFramePr>
                <a:graphicFrameLocks noChangeAspect="1"/>
              </p:cNvGraphicFramePr>
              <p:nvPr>
                <p:extLst>
                  <p:ext uri="{D42A27DB-BD31-4B8C-83A1-F6EECF244321}">
                    <p14:modId xmlns:p14="http://schemas.microsoft.com/office/powerpoint/2010/main" val="2135561729"/>
                  </p:ext>
                </p:extLst>
              </p:nvPr>
            </p:nvGraphicFramePr>
            <p:xfrm>
              <a:off x="7124873" y="2698481"/>
              <a:ext cx="1039923" cy="937876"/>
            </p:xfrm>
            <a:graphic>
              <a:graphicData uri="http://schemas.microsoft.com/office/drawing/2017/model3d">
                <am3d:model3d r:embed="rId9">
                  <am3d:spPr>
                    <a:xfrm>
                      <a:off x="0" y="0"/>
                      <a:ext cx="1039923" cy="937876"/>
                    </a:xfrm>
                    <a:prstGeom prst="rect">
                      <a:avLst/>
                    </a:prstGeom>
                  </am3d:spPr>
                  <am3d:camera>
                    <am3d:pos x="0" y="0" z="74859457"/>
                    <am3d:up dx="0" dy="36000000" dz="0"/>
                    <am3d:lookAt x="0" y="0" z="0"/>
                    <am3d:perspective fov="2700000"/>
                  </am3d:camera>
                  <am3d:trans>
                    <am3d:meterPerModelUnit n="3370871" d="1000000"/>
                    <am3d:preTrans dx="39756358" dy="-3725611" dz="-24268322"/>
                    <am3d:scale>
                      <am3d:sx n="1000000" d="1000000"/>
                      <am3d:sy n="1000000" d="1000000"/>
                      <am3d:sz n="1000000" d="1000000"/>
                    </am3d:scale>
                    <am3d:rot/>
                    <am3d:postTrans dx="0" dy="0" dz="0"/>
                  </am3d:trans>
                  <am3d:raster rName="Office3DRenderer" rVer="16.0.8326">
                    <am3d:blip r:embed="rId10"/>
                  </am3d:raster>
                  <am3d:objViewport viewportSz="16809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D91EA825-7CB6-4C0D-B2CC-918992505E5B}"/>
                  </a:ext>
                </a:extLst>
              </p:cNvPr>
              <p:cNvPicPr>
                <a:picLocks noGrp="1" noRot="1" noChangeAspect="1" noMove="1" noResize="1" noEditPoints="1" noAdjustHandles="1" noChangeArrowheads="1" noChangeShapeType="1" noCrop="1"/>
              </p:cNvPicPr>
              <p:nvPr/>
            </p:nvPicPr>
            <p:blipFill>
              <a:blip r:embed="rId10"/>
              <a:stretch>
                <a:fillRect/>
              </a:stretch>
            </p:blipFill>
            <p:spPr>
              <a:xfrm>
                <a:off x="7124873" y="2698481"/>
                <a:ext cx="1039923" cy="93787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6781DCEB-E539-4801-B2B3-FDAE37567ED6}"/>
                  </a:ext>
                </a:extLst>
              </p:cNvPr>
              <p:cNvGraphicFramePr>
                <a:graphicFrameLocks noChangeAspect="1"/>
              </p:cNvGraphicFramePr>
              <p:nvPr>
                <p:extLst>
                  <p:ext uri="{D42A27DB-BD31-4B8C-83A1-F6EECF244321}">
                    <p14:modId xmlns:p14="http://schemas.microsoft.com/office/powerpoint/2010/main" val="1247424513"/>
                  </p:ext>
                </p:extLst>
              </p:nvPr>
            </p:nvGraphicFramePr>
            <p:xfrm>
              <a:off x="2878259" y="1646331"/>
              <a:ext cx="1336918" cy="1462303"/>
            </p:xfrm>
            <a:graphic>
              <a:graphicData uri="http://schemas.microsoft.com/office/drawing/2017/model3d">
                <am3d:model3d r:embed="rId11">
                  <am3d:spPr>
                    <a:xfrm>
                      <a:off x="0" y="0"/>
                      <a:ext cx="1336918" cy="1462303"/>
                    </a:xfrm>
                    <a:prstGeom prst="rect">
                      <a:avLst/>
                    </a:prstGeom>
                  </am3d:spPr>
                  <am3d:camera>
                    <am3d:pos x="0" y="0" z="74447796"/>
                    <am3d:up dx="0" dy="36000000" dz="0"/>
                    <am3d:lookAt x="0" y="0" z="0"/>
                    <am3d:perspective fov="2700000"/>
                  </am3d:camera>
                  <am3d:trans>
                    <am3d:meterPerModelUnit n="3282084" d="1000000"/>
                    <am3d:preTrans dx="31718203" dy="2491001" dz="-23629109"/>
                    <am3d:scale>
                      <am3d:sx n="1000000" d="1000000"/>
                      <am3d:sy n="1000000" d="1000000"/>
                      <am3d:sz n="1000000" d="1000000"/>
                    </am3d:scale>
                    <am3d:rot/>
                    <am3d:postTrans dx="0" dy="0" dz="0"/>
                  </am3d:trans>
                  <am3d:raster rName="Office3DRenderer" rVer="16.0.8326">
                    <am3d:blip r:embed="rId12"/>
                  </am3d:raster>
                  <am3d:objViewport viewportSz="24433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6781DCEB-E539-4801-B2B3-FDAE37567ED6}"/>
                  </a:ext>
                </a:extLst>
              </p:cNvPr>
              <p:cNvPicPr>
                <a:picLocks noGrp="1" noRot="1" noChangeAspect="1" noMove="1" noResize="1" noEditPoints="1" noAdjustHandles="1" noChangeArrowheads="1" noChangeShapeType="1" noCrop="1"/>
              </p:cNvPicPr>
              <p:nvPr/>
            </p:nvPicPr>
            <p:blipFill>
              <a:blip r:embed="rId12"/>
              <a:stretch>
                <a:fillRect/>
              </a:stretch>
            </p:blipFill>
            <p:spPr>
              <a:xfrm>
                <a:off x="2878259" y="1646331"/>
                <a:ext cx="1336918" cy="1462303"/>
              </a:xfrm>
              <a:prstGeom prst="rect">
                <a:avLst/>
              </a:prstGeom>
            </p:spPr>
          </p:pic>
        </mc:Fallback>
      </mc:AlternateContent>
      <p:grpSp>
        <p:nvGrpSpPr>
          <p:cNvPr id="25" name="Group 24">
            <a:extLst>
              <a:ext uri="{FF2B5EF4-FFF2-40B4-BE49-F238E27FC236}">
                <a16:creationId xmlns:a16="http://schemas.microsoft.com/office/drawing/2014/main" id="{A9390507-68BA-4613-A56B-F0E0DA82F847}"/>
              </a:ext>
            </a:extLst>
          </p:cNvPr>
          <p:cNvGrpSpPr/>
          <p:nvPr/>
        </p:nvGrpSpPr>
        <p:grpSpPr>
          <a:xfrm>
            <a:off x="9711160" y="895137"/>
            <a:ext cx="1956121" cy="907256"/>
            <a:chOff x="9491241" y="3217762"/>
            <a:chExt cx="1956121" cy="907256"/>
          </a:xfrm>
        </p:grpSpPr>
        <p:sp>
          <p:nvSpPr>
            <p:cNvPr id="23" name="TextBox 22">
              <a:extLst>
                <a:ext uri="{FF2B5EF4-FFF2-40B4-BE49-F238E27FC236}">
                  <a16:creationId xmlns:a16="http://schemas.microsoft.com/office/drawing/2014/main" id="{4820AACA-9229-4360-8E4C-EAD77B73EAF5}"/>
                </a:ext>
              </a:extLst>
            </p:cNvPr>
            <p:cNvSpPr txBox="1"/>
            <p:nvPr/>
          </p:nvSpPr>
          <p:spPr>
            <a:xfrm>
              <a:off x="9491241" y="3217762"/>
              <a:ext cx="1099326" cy="369332"/>
            </a:xfrm>
            <a:prstGeom prst="rect">
              <a:avLst/>
            </a:prstGeom>
            <a:noFill/>
          </p:spPr>
          <p:txBody>
            <a:bodyPr wrap="square" rtlCol="0">
              <a:spAutoFit/>
            </a:bodyPr>
            <a:lstStyle/>
            <a:p>
              <a:r>
                <a:rPr lang="en-IN" dirty="0">
                  <a:solidFill>
                    <a:schemeClr val="bg1">
                      <a:lumMod val="95000"/>
                    </a:schemeClr>
                  </a:solidFill>
                  <a:latin typeface="Bebas Neue" panose="020B0606020202050201" pitchFamily="34" charset="0"/>
                </a:rPr>
                <a:t>FACEBOOK</a:t>
              </a:r>
            </a:p>
          </p:txBody>
        </p:sp>
        <p:sp>
          <p:nvSpPr>
            <p:cNvPr id="24" name="TextBox 23">
              <a:extLst>
                <a:ext uri="{FF2B5EF4-FFF2-40B4-BE49-F238E27FC236}">
                  <a16:creationId xmlns:a16="http://schemas.microsoft.com/office/drawing/2014/main" id="{7D5C21C5-32D2-4836-AF6F-76B336482543}"/>
                </a:ext>
              </a:extLst>
            </p:cNvPr>
            <p:cNvSpPr txBox="1"/>
            <p:nvPr/>
          </p:nvSpPr>
          <p:spPr>
            <a:xfrm>
              <a:off x="9491241" y="3478687"/>
              <a:ext cx="1956121" cy="646331"/>
            </a:xfrm>
            <a:prstGeom prst="rect">
              <a:avLst/>
            </a:prstGeom>
            <a:noFill/>
          </p:spPr>
          <p:txBody>
            <a:bodyPr wrap="square" rtlCol="0">
              <a:spAutoFit/>
            </a:bodyPr>
            <a:lstStyle/>
            <a:p>
              <a:r>
                <a:rPr lang="en-US" sz="900">
                  <a:solidFill>
                    <a:schemeClr val="bg1"/>
                  </a:solidFill>
                  <a:latin typeface="Montserrat" panose="00000500000000000000" pitchFamily="2" charset="0"/>
                </a:rPr>
                <a:t>Facebook helps you connect with friends, family and communities of people who share your interests. </a:t>
              </a:r>
              <a:endParaRPr lang="en-IN" sz="900" dirty="0">
                <a:solidFill>
                  <a:schemeClr val="bg1"/>
                </a:solidFill>
                <a:latin typeface="Montserrat" panose="00000500000000000000" pitchFamily="2" charset="0"/>
              </a:endParaRPr>
            </a:p>
          </p:txBody>
        </p:sp>
      </p:grpSp>
      <p:grpSp>
        <p:nvGrpSpPr>
          <p:cNvPr id="26" name="Group 25">
            <a:extLst>
              <a:ext uri="{FF2B5EF4-FFF2-40B4-BE49-F238E27FC236}">
                <a16:creationId xmlns:a16="http://schemas.microsoft.com/office/drawing/2014/main" id="{79BEA986-DAF3-4832-9339-0E063362AF29}"/>
              </a:ext>
            </a:extLst>
          </p:cNvPr>
          <p:cNvGrpSpPr/>
          <p:nvPr/>
        </p:nvGrpSpPr>
        <p:grpSpPr>
          <a:xfrm>
            <a:off x="9133732" y="2052982"/>
            <a:ext cx="1956121" cy="768756"/>
            <a:chOff x="9491241" y="3217762"/>
            <a:chExt cx="1956121" cy="768756"/>
          </a:xfrm>
        </p:grpSpPr>
        <p:sp>
          <p:nvSpPr>
            <p:cNvPr id="27" name="TextBox 26">
              <a:extLst>
                <a:ext uri="{FF2B5EF4-FFF2-40B4-BE49-F238E27FC236}">
                  <a16:creationId xmlns:a16="http://schemas.microsoft.com/office/drawing/2014/main" id="{DE3B2E62-1C2F-4AE3-A9B9-F31406B30495}"/>
                </a:ext>
              </a:extLst>
            </p:cNvPr>
            <p:cNvSpPr txBox="1"/>
            <p:nvPr/>
          </p:nvSpPr>
          <p:spPr>
            <a:xfrm>
              <a:off x="9491241" y="3217762"/>
              <a:ext cx="1238704" cy="369332"/>
            </a:xfrm>
            <a:prstGeom prst="rect">
              <a:avLst/>
            </a:prstGeom>
            <a:noFill/>
          </p:spPr>
          <p:txBody>
            <a:bodyPr wrap="square" rtlCol="0">
              <a:spAutoFit/>
            </a:bodyPr>
            <a:lstStyle/>
            <a:p>
              <a:r>
                <a:rPr lang="en-IN" dirty="0">
                  <a:solidFill>
                    <a:schemeClr val="bg1">
                      <a:lumMod val="95000"/>
                    </a:schemeClr>
                  </a:solidFill>
                  <a:latin typeface="Bebas Neue" panose="020B0606020202050201" pitchFamily="34" charset="0"/>
                </a:rPr>
                <a:t>INSTRAGRAM</a:t>
              </a:r>
            </a:p>
          </p:txBody>
        </p:sp>
        <p:sp>
          <p:nvSpPr>
            <p:cNvPr id="28" name="TextBox 27">
              <a:extLst>
                <a:ext uri="{FF2B5EF4-FFF2-40B4-BE49-F238E27FC236}">
                  <a16:creationId xmlns:a16="http://schemas.microsoft.com/office/drawing/2014/main" id="{C0451649-399C-40F2-9976-ABB1411A14A4}"/>
                </a:ext>
              </a:extLst>
            </p:cNvPr>
            <p:cNvSpPr txBox="1"/>
            <p:nvPr/>
          </p:nvSpPr>
          <p:spPr>
            <a:xfrm>
              <a:off x="9491241" y="3478687"/>
              <a:ext cx="1956121" cy="507831"/>
            </a:xfrm>
            <a:prstGeom prst="rect">
              <a:avLst/>
            </a:prstGeom>
            <a:noFill/>
          </p:spPr>
          <p:txBody>
            <a:bodyPr wrap="square" rtlCol="0">
              <a:spAutoFit/>
            </a:bodyPr>
            <a:lstStyle/>
            <a:p>
              <a:r>
                <a:rPr lang="en-US" sz="900">
                  <a:solidFill>
                    <a:schemeClr val="bg1"/>
                  </a:solidFill>
                  <a:latin typeface="Montserrat" panose="00000500000000000000" pitchFamily="2" charset="0"/>
                </a:rPr>
                <a:t>Instagram is a free photo and video sharing app available on iPhone and Android. </a:t>
              </a:r>
              <a:endParaRPr lang="en-IN" sz="900" dirty="0">
                <a:solidFill>
                  <a:schemeClr val="bg1"/>
                </a:solidFill>
                <a:latin typeface="Montserrat" panose="00000500000000000000" pitchFamily="2" charset="0"/>
              </a:endParaRPr>
            </a:p>
          </p:txBody>
        </p:sp>
      </p:grpSp>
      <p:grpSp>
        <p:nvGrpSpPr>
          <p:cNvPr id="29" name="Group 28">
            <a:extLst>
              <a:ext uri="{FF2B5EF4-FFF2-40B4-BE49-F238E27FC236}">
                <a16:creationId xmlns:a16="http://schemas.microsoft.com/office/drawing/2014/main" id="{8579CD44-D9F6-4337-8DE4-1734D884EC42}"/>
              </a:ext>
            </a:extLst>
          </p:cNvPr>
          <p:cNvGrpSpPr/>
          <p:nvPr/>
        </p:nvGrpSpPr>
        <p:grpSpPr>
          <a:xfrm>
            <a:off x="8511907" y="3125534"/>
            <a:ext cx="1971882" cy="921188"/>
            <a:chOff x="9491241" y="3217762"/>
            <a:chExt cx="1971882" cy="921188"/>
          </a:xfrm>
        </p:grpSpPr>
        <p:sp>
          <p:nvSpPr>
            <p:cNvPr id="30" name="TextBox 29">
              <a:extLst>
                <a:ext uri="{FF2B5EF4-FFF2-40B4-BE49-F238E27FC236}">
                  <a16:creationId xmlns:a16="http://schemas.microsoft.com/office/drawing/2014/main" id="{F68E70AA-61EE-46BF-AD1E-89702C3FCD51}"/>
                </a:ext>
              </a:extLst>
            </p:cNvPr>
            <p:cNvSpPr txBox="1"/>
            <p:nvPr/>
          </p:nvSpPr>
          <p:spPr>
            <a:xfrm>
              <a:off x="9491241" y="3217762"/>
              <a:ext cx="810227" cy="369332"/>
            </a:xfrm>
            <a:prstGeom prst="rect">
              <a:avLst/>
            </a:prstGeom>
            <a:noFill/>
          </p:spPr>
          <p:txBody>
            <a:bodyPr wrap="square" rtlCol="0">
              <a:spAutoFit/>
            </a:bodyPr>
            <a:lstStyle/>
            <a:p>
              <a:r>
                <a:rPr lang="en-IN" dirty="0" err="1">
                  <a:solidFill>
                    <a:schemeClr val="bg1">
                      <a:lumMod val="95000"/>
                    </a:schemeClr>
                  </a:solidFill>
                  <a:latin typeface="Bebas Neue" panose="020B0606020202050201" pitchFamily="34" charset="0"/>
                </a:rPr>
                <a:t>lINKDIN</a:t>
              </a:r>
              <a:endParaRPr lang="en-IN" dirty="0">
                <a:solidFill>
                  <a:schemeClr val="bg1">
                    <a:lumMod val="95000"/>
                  </a:schemeClr>
                </a:solidFill>
                <a:latin typeface="Bebas Neue" panose="020B0606020202050201" pitchFamily="34" charset="0"/>
              </a:endParaRPr>
            </a:p>
          </p:txBody>
        </p:sp>
        <p:sp>
          <p:nvSpPr>
            <p:cNvPr id="31" name="TextBox 30">
              <a:extLst>
                <a:ext uri="{FF2B5EF4-FFF2-40B4-BE49-F238E27FC236}">
                  <a16:creationId xmlns:a16="http://schemas.microsoft.com/office/drawing/2014/main" id="{78D0C1AC-4379-4270-B763-CE3C7005EDB0}"/>
                </a:ext>
              </a:extLst>
            </p:cNvPr>
            <p:cNvSpPr txBox="1"/>
            <p:nvPr/>
          </p:nvSpPr>
          <p:spPr>
            <a:xfrm>
              <a:off x="9507002" y="3492619"/>
              <a:ext cx="1956121" cy="646331"/>
            </a:xfrm>
            <a:prstGeom prst="rect">
              <a:avLst/>
            </a:prstGeom>
            <a:noFill/>
          </p:spPr>
          <p:txBody>
            <a:bodyPr wrap="square" rtlCol="0">
              <a:spAutoFit/>
            </a:bodyPr>
            <a:lstStyle/>
            <a:p>
              <a:r>
                <a:rPr lang="en-GB" sz="900" b="0" i="0">
                  <a:solidFill>
                    <a:srgbClr val="BDC1C6"/>
                  </a:solidFill>
                  <a:effectLst/>
                  <a:latin typeface="Roboto" panose="02000000000000000000" pitchFamily="2" charset="0"/>
                </a:rPr>
                <a:t>LinkedIn </a:t>
              </a:r>
              <a:r>
                <a:rPr lang="en-GB" sz="900" b="1" i="0">
                  <a:solidFill>
                    <a:srgbClr val="BDC1C6"/>
                  </a:solidFill>
                  <a:effectLst/>
                  <a:latin typeface="Roboto" panose="02000000000000000000" pitchFamily="2" charset="0"/>
                </a:rPr>
                <a:t>lets you get in touch with your network &amp; find new connections to professionals in your industry</a:t>
              </a:r>
              <a:r>
                <a:rPr lang="en-GB" sz="900" b="0" i="0">
                  <a:solidFill>
                    <a:srgbClr val="BDC1C6"/>
                  </a:solidFill>
                  <a:effectLst/>
                  <a:latin typeface="Roboto" panose="02000000000000000000" pitchFamily="2" charset="0"/>
                </a:rPr>
                <a:t>.</a:t>
              </a:r>
              <a:endParaRPr lang="en-IN" sz="900" dirty="0">
                <a:solidFill>
                  <a:schemeClr val="bg1"/>
                </a:solidFill>
                <a:latin typeface="Montserrat" panose="00000500000000000000" pitchFamily="2" charset="0"/>
              </a:endParaRPr>
            </a:p>
          </p:txBody>
        </p:sp>
      </p:grpSp>
      <p:grpSp>
        <p:nvGrpSpPr>
          <p:cNvPr id="32" name="Group 31">
            <a:extLst>
              <a:ext uri="{FF2B5EF4-FFF2-40B4-BE49-F238E27FC236}">
                <a16:creationId xmlns:a16="http://schemas.microsoft.com/office/drawing/2014/main" id="{3FC82766-A913-45EA-B7CB-B99A56DEC6E8}"/>
              </a:ext>
            </a:extLst>
          </p:cNvPr>
          <p:cNvGrpSpPr/>
          <p:nvPr/>
        </p:nvGrpSpPr>
        <p:grpSpPr>
          <a:xfrm>
            <a:off x="8043516" y="4350414"/>
            <a:ext cx="1956121" cy="794890"/>
            <a:chOff x="9485664" y="3217762"/>
            <a:chExt cx="1956121" cy="794890"/>
          </a:xfrm>
        </p:grpSpPr>
        <p:sp>
          <p:nvSpPr>
            <p:cNvPr id="33" name="TextBox 32">
              <a:extLst>
                <a:ext uri="{FF2B5EF4-FFF2-40B4-BE49-F238E27FC236}">
                  <a16:creationId xmlns:a16="http://schemas.microsoft.com/office/drawing/2014/main" id="{7442BED7-A60F-462B-BF5D-422A20C287C5}"/>
                </a:ext>
              </a:extLst>
            </p:cNvPr>
            <p:cNvSpPr txBox="1"/>
            <p:nvPr/>
          </p:nvSpPr>
          <p:spPr>
            <a:xfrm>
              <a:off x="9491241" y="3217762"/>
              <a:ext cx="1273041" cy="369332"/>
            </a:xfrm>
            <a:prstGeom prst="rect">
              <a:avLst/>
            </a:prstGeom>
            <a:noFill/>
          </p:spPr>
          <p:txBody>
            <a:bodyPr wrap="square" rtlCol="0">
              <a:spAutoFit/>
            </a:bodyPr>
            <a:lstStyle/>
            <a:p>
              <a:r>
                <a:rPr lang="en-IN" dirty="0">
                  <a:solidFill>
                    <a:schemeClr val="bg1">
                      <a:lumMod val="95000"/>
                    </a:schemeClr>
                  </a:solidFill>
                  <a:latin typeface="Bebas Neue" panose="020B0606020202050201" pitchFamily="34" charset="0"/>
                </a:rPr>
                <a:t>MESSANGER</a:t>
              </a:r>
            </a:p>
          </p:txBody>
        </p:sp>
        <p:sp>
          <p:nvSpPr>
            <p:cNvPr id="34" name="TextBox 33">
              <a:extLst>
                <a:ext uri="{FF2B5EF4-FFF2-40B4-BE49-F238E27FC236}">
                  <a16:creationId xmlns:a16="http://schemas.microsoft.com/office/drawing/2014/main" id="{097FCF60-A072-490D-85CF-A77D8B487A14}"/>
                </a:ext>
              </a:extLst>
            </p:cNvPr>
            <p:cNvSpPr txBox="1"/>
            <p:nvPr/>
          </p:nvSpPr>
          <p:spPr>
            <a:xfrm>
              <a:off x="9485664" y="3504821"/>
              <a:ext cx="1956121" cy="507831"/>
            </a:xfrm>
            <a:prstGeom prst="rect">
              <a:avLst/>
            </a:prstGeom>
            <a:noFill/>
          </p:spPr>
          <p:txBody>
            <a:bodyPr wrap="square" rtlCol="0">
              <a:spAutoFit/>
            </a:bodyPr>
            <a:lstStyle/>
            <a:p>
              <a:r>
                <a:rPr lang="en-US" sz="900">
                  <a:solidFill>
                    <a:schemeClr val="bg1"/>
                  </a:solidFill>
                  <a:latin typeface="Montserrat" panose="00000500000000000000" pitchFamily="2" charset="0"/>
                </a:rPr>
                <a:t>Messenger is an instant messaging app and platform developed by Meta Platforms. </a:t>
              </a:r>
              <a:endParaRPr lang="en-IN" sz="900" dirty="0">
                <a:solidFill>
                  <a:schemeClr val="bg1"/>
                </a:solidFill>
                <a:latin typeface="Montserrat" panose="00000500000000000000" pitchFamily="2" charset="0"/>
              </a:endParaRPr>
            </a:p>
          </p:txBody>
        </p:sp>
      </p:grpSp>
      <p:grpSp>
        <p:nvGrpSpPr>
          <p:cNvPr id="35" name="Group 34">
            <a:extLst>
              <a:ext uri="{FF2B5EF4-FFF2-40B4-BE49-F238E27FC236}">
                <a16:creationId xmlns:a16="http://schemas.microsoft.com/office/drawing/2014/main" id="{7E2EFDD2-918B-4489-BB66-75C339C40FAB}"/>
              </a:ext>
            </a:extLst>
          </p:cNvPr>
          <p:cNvGrpSpPr/>
          <p:nvPr/>
        </p:nvGrpSpPr>
        <p:grpSpPr>
          <a:xfrm>
            <a:off x="2066484" y="3962042"/>
            <a:ext cx="1956121" cy="1027200"/>
            <a:chOff x="9466501" y="3217762"/>
            <a:chExt cx="1956121" cy="1027200"/>
          </a:xfrm>
        </p:grpSpPr>
        <p:sp>
          <p:nvSpPr>
            <p:cNvPr id="36" name="TextBox 35">
              <a:extLst>
                <a:ext uri="{FF2B5EF4-FFF2-40B4-BE49-F238E27FC236}">
                  <a16:creationId xmlns:a16="http://schemas.microsoft.com/office/drawing/2014/main" id="{3961E59B-2150-404C-ABC9-223287FB9111}"/>
                </a:ext>
              </a:extLst>
            </p:cNvPr>
            <p:cNvSpPr txBox="1"/>
            <p:nvPr/>
          </p:nvSpPr>
          <p:spPr>
            <a:xfrm>
              <a:off x="9491241" y="3217762"/>
              <a:ext cx="810227" cy="369332"/>
            </a:xfrm>
            <a:prstGeom prst="rect">
              <a:avLst/>
            </a:prstGeom>
            <a:noFill/>
          </p:spPr>
          <p:txBody>
            <a:bodyPr wrap="square" rtlCol="0">
              <a:spAutoFit/>
            </a:bodyPr>
            <a:lstStyle/>
            <a:p>
              <a:r>
                <a:rPr lang="en-IN" dirty="0">
                  <a:solidFill>
                    <a:schemeClr val="bg1">
                      <a:lumMod val="95000"/>
                    </a:schemeClr>
                  </a:solidFill>
                  <a:latin typeface="Bebas Neue" panose="020B0606020202050201" pitchFamily="34" charset="0"/>
                </a:rPr>
                <a:t>Email</a:t>
              </a:r>
            </a:p>
          </p:txBody>
        </p:sp>
        <p:sp>
          <p:nvSpPr>
            <p:cNvPr id="37" name="TextBox 36">
              <a:extLst>
                <a:ext uri="{FF2B5EF4-FFF2-40B4-BE49-F238E27FC236}">
                  <a16:creationId xmlns:a16="http://schemas.microsoft.com/office/drawing/2014/main" id="{CC9206A8-1AE7-4F18-AE0A-F832924DD7C4}"/>
                </a:ext>
              </a:extLst>
            </p:cNvPr>
            <p:cNvSpPr txBox="1"/>
            <p:nvPr/>
          </p:nvSpPr>
          <p:spPr>
            <a:xfrm>
              <a:off x="9466501" y="3460132"/>
              <a:ext cx="1956121" cy="784830"/>
            </a:xfrm>
            <a:prstGeom prst="rect">
              <a:avLst/>
            </a:prstGeom>
            <a:noFill/>
          </p:spPr>
          <p:txBody>
            <a:bodyPr wrap="square" rtlCol="0">
              <a:spAutoFit/>
            </a:bodyPr>
            <a:lstStyle/>
            <a:p>
              <a:r>
                <a:rPr lang="en-US" sz="900">
                  <a:solidFill>
                    <a:schemeClr val="bg1"/>
                  </a:solidFill>
                  <a:latin typeface="Montserrat" panose="00000500000000000000" pitchFamily="2" charset="0"/>
                </a:rPr>
                <a:t>Electronic mail (or e-mail) is a method of exchanging messages (“mail”) between people using electronic devices.</a:t>
              </a:r>
              <a:endParaRPr lang="en-IN" sz="900" dirty="0">
                <a:solidFill>
                  <a:schemeClr val="bg1"/>
                </a:solidFill>
                <a:latin typeface="Montserrat" panose="00000500000000000000" pitchFamily="2" charset="0"/>
              </a:endParaRPr>
            </a:p>
          </p:txBody>
        </p:sp>
      </p:grpSp>
      <p:grpSp>
        <p:nvGrpSpPr>
          <p:cNvPr id="38" name="Group 37">
            <a:extLst>
              <a:ext uri="{FF2B5EF4-FFF2-40B4-BE49-F238E27FC236}">
                <a16:creationId xmlns:a16="http://schemas.microsoft.com/office/drawing/2014/main" id="{A37598A3-2EEF-49E2-8D2E-A489BDB6C76D}"/>
              </a:ext>
            </a:extLst>
          </p:cNvPr>
          <p:cNvGrpSpPr/>
          <p:nvPr/>
        </p:nvGrpSpPr>
        <p:grpSpPr>
          <a:xfrm>
            <a:off x="967234" y="2842109"/>
            <a:ext cx="2347831" cy="925815"/>
            <a:chOff x="9460186" y="3217762"/>
            <a:chExt cx="2347831" cy="925815"/>
          </a:xfrm>
        </p:grpSpPr>
        <p:sp>
          <p:nvSpPr>
            <p:cNvPr id="39" name="TextBox 38">
              <a:extLst>
                <a:ext uri="{FF2B5EF4-FFF2-40B4-BE49-F238E27FC236}">
                  <a16:creationId xmlns:a16="http://schemas.microsoft.com/office/drawing/2014/main" id="{393D0ED3-4284-4F9F-81A1-7E841A3A74D8}"/>
                </a:ext>
              </a:extLst>
            </p:cNvPr>
            <p:cNvSpPr txBox="1"/>
            <p:nvPr/>
          </p:nvSpPr>
          <p:spPr>
            <a:xfrm>
              <a:off x="9491241" y="3217762"/>
              <a:ext cx="810227" cy="369332"/>
            </a:xfrm>
            <a:prstGeom prst="rect">
              <a:avLst/>
            </a:prstGeom>
            <a:noFill/>
          </p:spPr>
          <p:txBody>
            <a:bodyPr wrap="square" rtlCol="0">
              <a:spAutoFit/>
            </a:bodyPr>
            <a:lstStyle/>
            <a:p>
              <a:r>
                <a:rPr lang="en-IN" dirty="0">
                  <a:solidFill>
                    <a:schemeClr val="bg1">
                      <a:lumMod val="95000"/>
                    </a:schemeClr>
                  </a:solidFill>
                  <a:latin typeface="Bebas Neue" panose="020B0606020202050201" pitchFamily="34" charset="0"/>
                </a:rPr>
                <a:t>Twitter</a:t>
              </a:r>
            </a:p>
          </p:txBody>
        </p:sp>
        <p:sp>
          <p:nvSpPr>
            <p:cNvPr id="40" name="TextBox 39">
              <a:extLst>
                <a:ext uri="{FF2B5EF4-FFF2-40B4-BE49-F238E27FC236}">
                  <a16:creationId xmlns:a16="http://schemas.microsoft.com/office/drawing/2014/main" id="{B0403A17-0C24-417A-B487-7D3FAB13006E}"/>
                </a:ext>
              </a:extLst>
            </p:cNvPr>
            <p:cNvSpPr txBox="1"/>
            <p:nvPr/>
          </p:nvSpPr>
          <p:spPr>
            <a:xfrm>
              <a:off x="9460186" y="3497246"/>
              <a:ext cx="2347831" cy="646331"/>
            </a:xfrm>
            <a:prstGeom prst="rect">
              <a:avLst/>
            </a:prstGeom>
            <a:noFill/>
          </p:spPr>
          <p:txBody>
            <a:bodyPr wrap="square" rtlCol="0">
              <a:spAutoFit/>
            </a:bodyPr>
            <a:lstStyle/>
            <a:p>
              <a:r>
                <a:rPr lang="en-US" sz="900">
                  <a:solidFill>
                    <a:schemeClr val="bg1"/>
                  </a:solidFill>
                  <a:latin typeface="Montserrat" panose="00000500000000000000" pitchFamily="2" charset="0"/>
                </a:rPr>
                <a:t>Twitter is an American microblogging and social networking service on which users post and interact with messages known as “tweets”. </a:t>
              </a:r>
              <a:endParaRPr lang="en-IN" sz="900" dirty="0">
                <a:solidFill>
                  <a:schemeClr val="bg1"/>
                </a:solidFill>
                <a:latin typeface="Montserrat" panose="00000500000000000000" pitchFamily="2" charset="0"/>
              </a:endParaRPr>
            </a:p>
          </p:txBody>
        </p:sp>
      </p:grpSp>
      <p:grpSp>
        <p:nvGrpSpPr>
          <p:cNvPr id="41" name="Group 40">
            <a:extLst>
              <a:ext uri="{FF2B5EF4-FFF2-40B4-BE49-F238E27FC236}">
                <a16:creationId xmlns:a16="http://schemas.microsoft.com/office/drawing/2014/main" id="{9A88E6AC-A7E1-448A-815B-88F7E2127847}"/>
              </a:ext>
            </a:extLst>
          </p:cNvPr>
          <p:cNvGrpSpPr/>
          <p:nvPr/>
        </p:nvGrpSpPr>
        <p:grpSpPr>
          <a:xfrm>
            <a:off x="271848" y="1663142"/>
            <a:ext cx="2581588" cy="1297096"/>
            <a:chOff x="9491241" y="3217762"/>
            <a:chExt cx="1956121" cy="1184255"/>
          </a:xfrm>
        </p:grpSpPr>
        <p:sp>
          <p:nvSpPr>
            <p:cNvPr id="42" name="TextBox 41">
              <a:extLst>
                <a:ext uri="{FF2B5EF4-FFF2-40B4-BE49-F238E27FC236}">
                  <a16:creationId xmlns:a16="http://schemas.microsoft.com/office/drawing/2014/main" id="{3C8C16A4-655C-42B8-87B4-BB17D71C6BD6}"/>
                </a:ext>
              </a:extLst>
            </p:cNvPr>
            <p:cNvSpPr txBox="1"/>
            <p:nvPr/>
          </p:nvSpPr>
          <p:spPr>
            <a:xfrm>
              <a:off x="9491241" y="3217762"/>
              <a:ext cx="1252152" cy="369332"/>
            </a:xfrm>
            <a:prstGeom prst="rect">
              <a:avLst/>
            </a:prstGeom>
            <a:noFill/>
          </p:spPr>
          <p:txBody>
            <a:bodyPr wrap="square" rtlCol="0">
              <a:spAutoFit/>
            </a:bodyPr>
            <a:lstStyle/>
            <a:p>
              <a:r>
                <a:rPr lang="en-IN" dirty="0" err="1">
                  <a:solidFill>
                    <a:schemeClr val="bg1">
                      <a:lumMod val="95000"/>
                    </a:schemeClr>
                  </a:solidFill>
                  <a:latin typeface="Bebas Neue" panose="020B0606020202050201" pitchFamily="34" charset="0"/>
                </a:rPr>
                <a:t>Whatsapp</a:t>
              </a:r>
              <a:endParaRPr lang="en-IN" dirty="0">
                <a:solidFill>
                  <a:schemeClr val="bg1">
                    <a:lumMod val="95000"/>
                  </a:schemeClr>
                </a:solidFill>
                <a:latin typeface="Bebas Neue" panose="020B0606020202050201" pitchFamily="34" charset="0"/>
              </a:endParaRPr>
            </a:p>
          </p:txBody>
        </p:sp>
        <p:sp>
          <p:nvSpPr>
            <p:cNvPr id="43" name="TextBox 42">
              <a:extLst>
                <a:ext uri="{FF2B5EF4-FFF2-40B4-BE49-F238E27FC236}">
                  <a16:creationId xmlns:a16="http://schemas.microsoft.com/office/drawing/2014/main" id="{2685236C-DFBA-4AFF-AE0E-43085C2AB3E3}"/>
                </a:ext>
              </a:extLst>
            </p:cNvPr>
            <p:cNvSpPr txBox="1"/>
            <p:nvPr/>
          </p:nvSpPr>
          <p:spPr>
            <a:xfrm>
              <a:off x="9491241" y="3478687"/>
              <a:ext cx="1956121" cy="923330"/>
            </a:xfrm>
            <a:prstGeom prst="rect">
              <a:avLst/>
            </a:prstGeom>
            <a:noFill/>
          </p:spPr>
          <p:txBody>
            <a:bodyPr wrap="square" rtlCol="0">
              <a:spAutoFit/>
            </a:bodyPr>
            <a:lstStyle/>
            <a:p>
              <a:r>
                <a:rPr lang="en-US" sz="900">
                  <a:solidFill>
                    <a:schemeClr val="bg1"/>
                  </a:solidFill>
                  <a:latin typeface="Montserrat" panose="00000500000000000000" pitchFamily="2" charset="0"/>
                </a:rPr>
                <a:t>Whatsapp is the World’s Largest Messanging Plateform. It has three software Whatsapp, Whatsapp Business and Whatsapp Business API.</a:t>
              </a:r>
              <a:endParaRPr lang="en-IN" sz="900" dirty="0">
                <a:solidFill>
                  <a:schemeClr val="bg1"/>
                </a:solidFill>
                <a:latin typeface="Montserrat" panose="00000500000000000000" pitchFamily="2" charset="0"/>
              </a:endParaRPr>
            </a:p>
          </p:txBody>
        </p:sp>
      </p:grpSp>
      <p:sp>
        <p:nvSpPr>
          <p:cNvPr id="50" name="TextBox 49">
            <a:extLst>
              <a:ext uri="{FF2B5EF4-FFF2-40B4-BE49-F238E27FC236}">
                <a16:creationId xmlns:a16="http://schemas.microsoft.com/office/drawing/2014/main" id="{54198F98-A54D-48D5-B743-E41ADA2071AB}"/>
              </a:ext>
            </a:extLst>
          </p:cNvPr>
          <p:cNvSpPr txBox="1"/>
          <p:nvPr/>
        </p:nvSpPr>
        <p:spPr>
          <a:xfrm>
            <a:off x="3693280" y="274928"/>
            <a:ext cx="4446693" cy="2585323"/>
          </a:xfrm>
          <a:prstGeom prst="rect">
            <a:avLst/>
          </a:prstGeom>
          <a:noFill/>
          <a:ln>
            <a:noFill/>
          </a:ln>
          <a:effectLst/>
        </p:spPr>
        <p:txBody>
          <a:bodyPr wrap="square" rtlCol="0">
            <a:spAutoFit/>
          </a:bodyPr>
          <a:lstStyle/>
          <a:p>
            <a:pPr algn="ctr"/>
            <a:r>
              <a:rPr lang="en-IN" sz="5400" i="1" dirty="0">
                <a:solidFill>
                  <a:schemeClr val="bg1"/>
                </a:solidFill>
                <a:effectLst>
                  <a:glow rad="152400">
                    <a:schemeClr val="accent1">
                      <a:alpha val="45000"/>
                    </a:schemeClr>
                  </a:glow>
                </a:effectLst>
                <a:latin typeface="Poppins Black" panose="00000A00000000000000" pitchFamily="2" charset="0"/>
                <a:cs typeface="Poppins Black" panose="00000A00000000000000" pitchFamily="2" charset="0"/>
              </a:rPr>
              <a:t>What </a:t>
            </a:r>
          </a:p>
          <a:p>
            <a:pPr algn="ctr"/>
            <a:r>
              <a:rPr lang="en-IN" sz="5400" i="1" dirty="0">
                <a:solidFill>
                  <a:schemeClr val="bg1"/>
                </a:solidFill>
                <a:effectLst>
                  <a:glow rad="152400">
                    <a:schemeClr val="accent1">
                      <a:alpha val="45000"/>
                    </a:schemeClr>
                  </a:glow>
                </a:effectLst>
                <a:latin typeface="Poppins Black" panose="00000A00000000000000" pitchFamily="2" charset="0"/>
                <a:cs typeface="Poppins Black" panose="00000A00000000000000" pitchFamily="2" charset="0"/>
              </a:rPr>
              <a:t>We</a:t>
            </a:r>
          </a:p>
          <a:p>
            <a:pPr algn="ctr"/>
            <a:r>
              <a:rPr lang="en-IN" sz="5400" i="1" dirty="0">
                <a:solidFill>
                  <a:schemeClr val="bg1"/>
                </a:solidFill>
                <a:effectLst>
                  <a:glow rad="152400">
                    <a:schemeClr val="accent1">
                      <a:alpha val="45000"/>
                    </a:schemeClr>
                  </a:glow>
                </a:effectLst>
                <a:latin typeface="Poppins Black" panose="00000A00000000000000" pitchFamily="2" charset="0"/>
                <a:cs typeface="Poppins Black" panose="00000A00000000000000" pitchFamily="2" charset="0"/>
              </a:rPr>
              <a:t>Target </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D2F7484-1DAA-4690-B4D3-EEF2C6B43958}"/>
                  </a:ext>
                </a:extLst>
              </p:cNvPr>
              <p:cNvGraphicFramePr>
                <a:graphicFrameLocks noChangeAspect="1"/>
              </p:cNvGraphicFramePr>
              <p:nvPr>
                <p:extLst>
                  <p:ext uri="{D42A27DB-BD31-4B8C-83A1-F6EECF244321}">
                    <p14:modId xmlns:p14="http://schemas.microsoft.com/office/powerpoint/2010/main" val="231016594"/>
                  </p:ext>
                </p:extLst>
              </p:nvPr>
            </p:nvGraphicFramePr>
            <p:xfrm>
              <a:off x="1615727" y="464101"/>
              <a:ext cx="1392637" cy="1447838"/>
            </p:xfrm>
            <a:graphic>
              <a:graphicData uri="http://schemas.microsoft.com/office/drawing/2017/model3d">
                <am3d:model3d r:embed="rId13">
                  <am3d:spPr>
                    <a:xfrm>
                      <a:off x="0" y="0"/>
                      <a:ext cx="1392637" cy="1447838"/>
                    </a:xfrm>
                    <a:prstGeom prst="rect">
                      <a:avLst/>
                    </a:prstGeom>
                  </am3d:spPr>
                  <am3d:camera>
                    <am3d:pos x="0" y="0" z="77447708"/>
                    <am3d:up dx="0" dy="36000000" dz="0"/>
                    <am3d:lookAt x="0" y="0" z="0"/>
                    <am3d:perspective fov="2700000"/>
                  </am3d:camera>
                  <am3d:trans>
                    <am3d:meterPerModelUnit n="3665595" d="1000000"/>
                    <am3d:preTrans dx="386256" dy="-2323590" dz="-26394743"/>
                    <am3d:scale>
                      <am3d:sx n="1000000" d="1000000"/>
                      <am3d:sy n="1000000" d="1000000"/>
                      <am3d:sz n="1000000" d="1000000"/>
                    </am3d:scale>
                    <am3d:rot ax="-10558074" ay="2583355" az="-10634702"/>
                    <am3d:postTrans dx="0" dy="0" dz="0"/>
                  </am3d:trans>
                  <am3d:raster rName="Office3DRenderer" rVer="16.0.8326">
                    <am3d:blip r:embed="rId14"/>
                  </am3d:raster>
                  <am3d:objViewport viewportSz="24527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D2F7484-1DAA-4690-B4D3-EEF2C6B43958}"/>
                  </a:ext>
                </a:extLst>
              </p:cNvPr>
              <p:cNvPicPr>
                <a:picLocks noGrp="1" noRot="1" noChangeAspect="1" noMove="1" noResize="1" noEditPoints="1" noAdjustHandles="1" noChangeArrowheads="1" noChangeShapeType="1" noCrop="1"/>
              </p:cNvPicPr>
              <p:nvPr/>
            </p:nvPicPr>
            <p:blipFill>
              <a:blip r:embed="rId14"/>
              <a:stretch>
                <a:fillRect/>
              </a:stretch>
            </p:blipFill>
            <p:spPr>
              <a:xfrm>
                <a:off x="1615727" y="464101"/>
                <a:ext cx="1392637" cy="14478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648F6270-F1E0-45F8-B500-EAF8E7C483E0}"/>
                  </a:ext>
                </a:extLst>
              </p:cNvPr>
              <p:cNvGraphicFramePr>
                <a:graphicFrameLocks noChangeAspect="1"/>
              </p:cNvGraphicFramePr>
              <p:nvPr>
                <p:extLst>
                  <p:ext uri="{D42A27DB-BD31-4B8C-83A1-F6EECF244321}">
                    <p14:modId xmlns:p14="http://schemas.microsoft.com/office/powerpoint/2010/main" val="1474958361"/>
                  </p:ext>
                </p:extLst>
              </p:nvPr>
            </p:nvGraphicFramePr>
            <p:xfrm>
              <a:off x="4171983" y="2955859"/>
              <a:ext cx="1403552" cy="1535396"/>
            </p:xfrm>
            <a:graphic>
              <a:graphicData uri="http://schemas.microsoft.com/office/drawing/2017/model3d">
                <am3d:model3d r:embed="rId15">
                  <am3d:spPr>
                    <a:xfrm>
                      <a:off x="0" y="0"/>
                      <a:ext cx="1403552" cy="1535396"/>
                    </a:xfrm>
                    <a:prstGeom prst="rect">
                      <a:avLst/>
                    </a:prstGeom>
                  </am3d:spPr>
                  <am3d:camera>
                    <am3d:pos x="0" y="0" z="75796720"/>
                    <am3d:up dx="0" dy="36000000" dz="0"/>
                    <am3d:lookAt x="0" y="0" z="0"/>
                    <am3d:perspective fov="2700000"/>
                  </am3d:camera>
                  <am3d:trans>
                    <am3d:meterPerModelUnit n="4091156" d="1000000"/>
                    <am3d:preTrans dx="-3624415" dy="1744169" dz="-32798485"/>
                    <am3d:scale>
                      <am3d:sx n="1000000" d="1000000"/>
                      <am3d:sy n="1000000" d="1000000"/>
                      <am3d:sz n="1000000" d="1000000"/>
                    </am3d:scale>
                    <am3d:rot ax="6372866" ay="-40057" az="137693"/>
                    <am3d:postTrans dx="0" dy="0" dz="0"/>
                  </am3d:trans>
                  <am3d:raster rName="Office3DRenderer" rVer="16.0.8326">
                    <am3d:blip r:embed="rId16"/>
                  </am3d:raster>
                  <am3d:objViewport viewportSz="2609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648F6270-F1E0-45F8-B500-EAF8E7C483E0}"/>
                  </a:ext>
                </a:extLst>
              </p:cNvPr>
              <p:cNvPicPr>
                <a:picLocks noGrp="1" noRot="1" noChangeAspect="1" noMove="1" noResize="1" noEditPoints="1" noAdjustHandles="1" noChangeArrowheads="1" noChangeShapeType="1" noCrop="1"/>
              </p:cNvPicPr>
              <p:nvPr/>
            </p:nvPicPr>
            <p:blipFill>
              <a:blip r:embed="rId16"/>
              <a:stretch>
                <a:fillRect/>
              </a:stretch>
            </p:blipFill>
            <p:spPr>
              <a:xfrm>
                <a:off x="4171983" y="2955859"/>
                <a:ext cx="1403552" cy="153539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68341418-EEA1-4DA9-99A9-95A56494A9C7}"/>
                  </a:ext>
                </a:extLst>
              </p:cNvPr>
              <p:cNvGraphicFramePr>
                <a:graphicFrameLocks noChangeAspect="1"/>
              </p:cNvGraphicFramePr>
              <p:nvPr>
                <p:extLst>
                  <p:ext uri="{D42A27DB-BD31-4B8C-83A1-F6EECF244321}">
                    <p14:modId xmlns:p14="http://schemas.microsoft.com/office/powerpoint/2010/main" val="2096346683"/>
                  </p:ext>
                </p:extLst>
              </p:nvPr>
            </p:nvGraphicFramePr>
            <p:xfrm>
              <a:off x="5706213" y="3071020"/>
              <a:ext cx="1450960" cy="1440852"/>
            </p:xfrm>
            <a:graphic>
              <a:graphicData uri="http://schemas.microsoft.com/office/drawing/2017/model3d">
                <am3d:model3d r:embed="rId17">
                  <am3d:spPr>
                    <a:xfrm>
                      <a:off x="0" y="0"/>
                      <a:ext cx="1450960" cy="1440852"/>
                    </a:xfrm>
                    <a:prstGeom prst="rect">
                      <a:avLst/>
                    </a:prstGeom>
                  </am3d:spPr>
                  <am3d:camera>
                    <am3d:pos x="0" y="0" z="76982531"/>
                    <am3d:up dx="0" dy="36000000" dz="0"/>
                    <am3d:lookAt x="0" y="0" z="0"/>
                    <am3d:perspective fov="2700000"/>
                  </am3d:camera>
                  <am3d:trans>
                    <am3d:meterPerModelUnit n="7130665" d="1000000"/>
                    <am3d:preTrans dx="-16741136" dy="-8101989" dz="-56778759"/>
                    <am3d:scale>
                      <am3d:sx n="1000000" d="1000000"/>
                      <am3d:sy n="1000000" d="1000000"/>
                      <am3d:sz n="1000000" d="1000000"/>
                    </am3d:scale>
                    <am3d:rot ax="-6825281" ay="-1433659" az="-2557574"/>
                    <am3d:postTrans dx="0" dy="0" dz="0"/>
                  </am3d:trans>
                  <am3d:raster rName="Office3DRenderer" rVer="16.0.8326">
                    <am3d:blip r:embed="rId18"/>
                  </am3d:raster>
                  <am3d:objViewport viewportSz="15542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68341418-EEA1-4DA9-99A9-95A56494A9C7}"/>
                  </a:ext>
                </a:extLst>
              </p:cNvPr>
              <p:cNvPicPr>
                <a:picLocks noGrp="1" noRot="1" noChangeAspect="1" noMove="1" noResize="1" noEditPoints="1" noAdjustHandles="1" noChangeArrowheads="1" noChangeShapeType="1" noCrop="1"/>
              </p:cNvPicPr>
              <p:nvPr/>
            </p:nvPicPr>
            <p:blipFill>
              <a:blip r:embed="rId18"/>
              <a:stretch>
                <a:fillRect/>
              </a:stretch>
            </p:blipFill>
            <p:spPr>
              <a:xfrm>
                <a:off x="5706213" y="3071020"/>
                <a:ext cx="1450960" cy="1440852"/>
              </a:xfrm>
              <a:prstGeom prst="rect">
                <a:avLst/>
              </a:prstGeom>
            </p:spPr>
          </p:pic>
        </mc:Fallback>
      </mc:AlternateContent>
    </p:spTree>
    <p:extLst>
      <p:ext uri="{BB962C8B-B14F-4D97-AF65-F5344CB8AC3E}">
        <p14:creationId xmlns:p14="http://schemas.microsoft.com/office/powerpoint/2010/main" val="116061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autoRev="1" fill="hold" nodeType="withEffect">
                                  <p:stCondLst>
                                    <p:cond delay="0"/>
                                  </p:stCondLst>
                                  <p:childTnLst>
                                    <p:anim calcmode="lin" valueType="num">
                                      <p:cBhvr additive="sum">
                                        <p:cTn id="6" dur="5000" fill="hold"/>
                                        <p:tgtEl>
                                          <p:spTgt spid="1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39" presetClass="emph" presetSubtype="2" repeatCount="indefinite" autoRev="1" fill="hold" nodeType="withEffect">
                                  <p:stCondLst>
                                    <p:cond delay="0"/>
                                  </p:stCondLst>
                                  <p:childTnLst>
                                    <p:anim calcmode="lin" valueType="num">
                                      <p:cBhvr additive="sum">
                                        <p:cTn id="8" dur="3000" fill="hold"/>
                                        <p:tgtEl>
                                          <p:spTgt spid="1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9" dur="3000" fill="hold"/>
                                        <p:tgtEl>
                                          <p:spTgt spid="1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0" dur="3000" fill="hold"/>
                                        <p:tgtEl>
                                          <p:spTgt spid="1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1" dur="3000" fill="hold"/>
                                        <p:tgtEl>
                                          <p:spTgt spid="1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2" dur="3000" fill="hold"/>
                                        <p:tgtEl>
                                          <p:spTgt spid="1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3" presetID="39" presetClass="emph" presetSubtype="2" repeatCount="indefinite" fill="hold" nodeType="withEffect">
                                  <p:stCondLst>
                                    <p:cond delay="300"/>
                                  </p:stCondLst>
                                  <p:childTnLst>
                                    <p:anim calcmode="lin" valueType="num">
                                      <p:cBhvr additive="sum">
                                        <p:cTn id="14"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5"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6"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7"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8"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9" presetID="38" presetClass="emph" presetSubtype="256" repeatCount="indefinite" accel="20000" decel="20000" autoRev="1" fill="hold" nodeType="withEffect">
                                  <p:stCondLst>
                                    <p:cond delay="0"/>
                                  </p:stCondLst>
                                  <p:childTnLst>
                                    <p:anim calcmode="lin" valueType="num">
                                      <p:cBhvr additive="sum">
                                        <p:cTn id="20" dur="5000" fill="hold"/>
                                        <p:tgtEl>
                                          <p:spTgt spid="17"/>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21" presetID="38" presetClass="emph" presetSubtype="128" repeatCount="indefinite" accel="20000" decel="20000" fill="hold" nodeType="withEffect">
                                  <p:stCondLst>
                                    <p:cond delay="0"/>
                                  </p:stCondLst>
                                  <p:childTnLst>
                                    <p:anim calcmode="lin" valueType="num">
                                      <p:cBhvr additive="sum">
                                        <p:cTn id="22" dur="5000" fill="hold"/>
                                        <p:tgtEl>
                                          <p:spTgt spid="21"/>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23" presetID="38" presetClass="emph" presetSubtype="128" repeatCount="indefinite" accel="20000" decel="20000" fill="hold" nodeType="withEffect">
                                  <p:stCondLst>
                                    <p:cond delay="0"/>
                                  </p:stCondLst>
                                  <p:childTnLst>
                                    <p:anim calcmode="lin" valueType="num">
                                      <p:cBhvr additive="sum">
                                        <p:cTn id="24" dur="5000" fill="hold"/>
                                        <p:tgtEl>
                                          <p:spTgt spid="3"/>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25" presetID="38" presetClass="emph" presetSubtype="128" repeatCount="indefinite" accel="20000" decel="20000" fill="hold" nodeType="withEffect">
                                  <p:stCondLst>
                                    <p:cond delay="0"/>
                                  </p:stCondLst>
                                  <p:childTnLst>
                                    <p:anim calcmode="lin" valueType="num">
                                      <p:cBhvr additive="sum">
                                        <p:cTn id="26" dur="5000" fill="hold"/>
                                        <p:tgtEl>
                                          <p:spTgt spid="4"/>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53678" y="3775458"/>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08844"/>
            <a:ext cx="6154964" cy="861774"/>
          </a:xfrm>
          <a:prstGeom prst="rect">
            <a:avLst/>
          </a:prstGeom>
          <a:noFill/>
        </p:spPr>
        <p:txBody>
          <a:bodyPr wrap="square" rtlCol="0">
            <a:spAutoFit/>
          </a:bodyPr>
          <a:lstStyle/>
          <a:p>
            <a:r>
              <a:rPr lang="en-IN" sz="5000" b="1" spc="300" dirty="0" err="1">
                <a:solidFill>
                  <a:schemeClr val="bg1"/>
                </a:solidFill>
                <a:latin typeface="Oswald Light" panose="00000400000000000000" pitchFamily="2" charset="0"/>
              </a:rPr>
              <a:t>FaceBook</a:t>
            </a:r>
            <a:endParaRPr lang="en-IN" sz="5000" b="1" spc="300" dirty="0">
              <a:solidFill>
                <a:schemeClr val="bg1"/>
              </a:solidFill>
              <a:latin typeface="Oswald Light" panose="00000400000000000000" pitchFamily="2" charset="0"/>
            </a:endParaRPr>
          </a:p>
        </p:txBody>
      </p:sp>
      <p:sp>
        <p:nvSpPr>
          <p:cNvPr id="35" name="TextBox 34">
            <a:extLst>
              <a:ext uri="{FF2B5EF4-FFF2-40B4-BE49-F238E27FC236}">
                <a16:creationId xmlns:a16="http://schemas.microsoft.com/office/drawing/2014/main" id="{3F20754E-483F-4F7C-AECE-C3EA7302E1DB}"/>
              </a:ext>
            </a:extLst>
          </p:cNvPr>
          <p:cNvSpPr txBox="1"/>
          <p:nvPr/>
        </p:nvSpPr>
        <p:spPr>
          <a:xfrm>
            <a:off x="6443559" y="2470618"/>
            <a:ext cx="5513425" cy="923330"/>
          </a:xfrm>
          <a:prstGeom prst="rect">
            <a:avLst/>
          </a:prstGeom>
          <a:noFill/>
        </p:spPr>
        <p:txBody>
          <a:bodyPr wrap="square" rtlCol="0">
            <a:spAutoFit/>
          </a:bodyPr>
          <a:lstStyle/>
          <a:p>
            <a:r>
              <a:rPr lang="en-US">
                <a:solidFill>
                  <a:schemeClr val="bg1"/>
                </a:solidFill>
                <a:latin typeface="Montserrat" panose="00000500000000000000" pitchFamily="2" charset="0"/>
              </a:rPr>
              <a:t>Facebook is the World’s Biggest Social Media Platform with around 5B+ downloads on Google Play Store.</a:t>
            </a:r>
            <a:endParaRPr lang="en-IN" dirty="0">
              <a:solidFill>
                <a:schemeClr val="bg1"/>
              </a:solidFill>
              <a:latin typeface="Montserrat" panose="00000500000000000000" pitchFamily="2" charset="0"/>
            </a:endParaRPr>
          </a:p>
        </p:txBody>
      </p:sp>
      <p:sp>
        <p:nvSpPr>
          <p:cNvPr id="36" name="Rectangle 35">
            <a:extLst>
              <a:ext uri="{FF2B5EF4-FFF2-40B4-BE49-F238E27FC236}">
                <a16:creationId xmlns:a16="http://schemas.microsoft.com/office/drawing/2014/main" id="{547A0EDF-A8B9-4776-9993-FEC48CC4F67B}"/>
              </a:ext>
            </a:extLst>
          </p:cNvPr>
          <p:cNvSpPr/>
          <p:nvPr/>
        </p:nvSpPr>
        <p:spPr>
          <a:xfrm>
            <a:off x="6535971" y="357780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2" y="3683022"/>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43559" y="4298792"/>
            <a:ext cx="4813312" cy="577081"/>
          </a:xfrm>
          <a:prstGeom prst="rect">
            <a:avLst/>
          </a:prstGeom>
          <a:noFill/>
        </p:spPr>
        <p:txBody>
          <a:bodyPr wrap="square" rtlCol="0">
            <a:spAutoFit/>
          </a:bodyPr>
          <a:lstStyle/>
          <a:p>
            <a:r>
              <a:rPr lang="en-US" sz="1050">
                <a:solidFill>
                  <a:schemeClr val="bg1"/>
                </a:solidFill>
                <a:latin typeface="Montserrat" panose="00000500000000000000" pitchFamily="2" charset="0"/>
              </a:rPr>
              <a:t>Potential for Marketing in Facebook is extremely high given that the community it serves is enormous.  Even within Facebook Plateform there are various areas to promote goods and services. </a:t>
            </a:r>
            <a:endParaRPr lang="en-IN" sz="1050" dirty="0">
              <a:solidFill>
                <a:schemeClr val="bg1"/>
              </a:solidFill>
              <a:latin typeface="Montserrat" panose="000005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93FB71A-5880-4D2B-A900-F68297A56CA5}"/>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01</a:t>
            </a:r>
          </a:p>
        </p:txBody>
      </p:sp>
      <p:pic>
        <p:nvPicPr>
          <p:cNvPr id="3" name="Picture 2">
            <a:extLst>
              <a:ext uri="{FF2B5EF4-FFF2-40B4-BE49-F238E27FC236}">
                <a16:creationId xmlns:a16="http://schemas.microsoft.com/office/drawing/2014/main" id="{6B722729-20DB-419B-ABFC-AC1F1B8A2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956" y="1120143"/>
            <a:ext cx="4163069" cy="4117168"/>
          </a:xfrm>
          <a:prstGeom prst="rect">
            <a:avLst/>
          </a:prstGeom>
        </p:spPr>
      </p:pic>
      <p:sp>
        <p:nvSpPr>
          <p:cNvPr id="27" name="TextBox 26">
            <a:extLst>
              <a:ext uri="{FF2B5EF4-FFF2-40B4-BE49-F238E27FC236}">
                <a16:creationId xmlns:a16="http://schemas.microsoft.com/office/drawing/2014/main" id="{EB07E8E8-7DF2-4017-BE53-9AF50DEE3ED3}"/>
              </a:ext>
            </a:extLst>
          </p:cNvPr>
          <p:cNvSpPr txBox="1"/>
          <p:nvPr/>
        </p:nvSpPr>
        <p:spPr>
          <a:xfrm>
            <a:off x="6443559" y="4826268"/>
            <a:ext cx="4813312" cy="1546577"/>
          </a:xfrm>
          <a:prstGeom prst="rect">
            <a:avLst/>
          </a:prstGeom>
          <a:noFill/>
        </p:spPr>
        <p:txBody>
          <a:bodyPr wrap="square" rtlCol="0">
            <a:spAutoFit/>
          </a:bodyPr>
          <a:lstStyle/>
          <a:p>
            <a:r>
              <a:rPr lang="en-US" sz="1050">
                <a:solidFill>
                  <a:schemeClr val="bg1"/>
                </a:solidFill>
                <a:latin typeface="Montserrat" panose="00000500000000000000" pitchFamily="2" charset="0"/>
              </a:rPr>
              <a:t>Conventional Facebook ads are highly effective in providing reach and sales but they are costly compared to our methods.  We specifically target Facebook Group marketing strategy to push sales to the maximum. We automate the process of posting within groups. Various accounts are use to distribute these posting in order to prevent spamming reports. A particular HashTag is used within the posts by every accounts and once the process is completed the particular posts get to the Top section of the used HashTag boosting the organic reach as well.</a:t>
            </a:r>
            <a:endParaRPr lang="en-IN" sz="1050" dirty="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5A273881-C055-5C4F-9F3A-000715D806E5}"/>
              </a:ext>
            </a:extLst>
          </p:cNvPr>
          <p:cNvSpPr txBox="1"/>
          <p:nvPr/>
        </p:nvSpPr>
        <p:spPr>
          <a:xfrm>
            <a:off x="6443559" y="6339070"/>
            <a:ext cx="4813312" cy="415498"/>
          </a:xfrm>
          <a:prstGeom prst="rect">
            <a:avLst/>
          </a:prstGeom>
          <a:noFill/>
        </p:spPr>
        <p:txBody>
          <a:bodyPr wrap="square" rtlCol="0">
            <a:spAutoFit/>
          </a:bodyPr>
          <a:lstStyle/>
          <a:p>
            <a:r>
              <a:rPr lang="en-US" sz="1050">
                <a:solidFill>
                  <a:schemeClr val="bg1"/>
                </a:solidFill>
                <a:latin typeface="Montserrat" panose="00000500000000000000" pitchFamily="2" charset="0"/>
              </a:rPr>
              <a:t>Besides these Comments in Facebook can also be targeted for Marketing related purposes. </a:t>
            </a:r>
            <a:endParaRPr lang="en-IN" sz="105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401813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800" fill="hold"/>
                                        <p:tgtEl>
                                          <p:spTgt spid="26"/>
                                        </p:tgtEl>
                                        <p:attrNameLst>
                                          <p:attrName>ppt_x</p:attrName>
                                        </p:attrNameLst>
                                      </p:cBhvr>
                                      <p:tavLst>
                                        <p:tav tm="0">
                                          <p:val>
                                            <p:strVal val="#ppt_x"/>
                                          </p:val>
                                        </p:tav>
                                        <p:tav tm="100000">
                                          <p:val>
                                            <p:strVal val="#ppt_x"/>
                                          </p:val>
                                        </p:tav>
                                      </p:tavLst>
                                    </p:anim>
                                    <p:anim calcmode="lin" valueType="num">
                                      <p:cBhvr additive="base">
                                        <p:cTn id="8" dur="8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1"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900" fill="hold"/>
                                        <p:tgtEl>
                                          <p:spTgt spid="3"/>
                                        </p:tgtEl>
                                        <p:attrNameLst>
                                          <p:attrName>ppt_x</p:attrName>
                                        </p:attrNameLst>
                                      </p:cBhvr>
                                      <p:tavLst>
                                        <p:tav tm="0">
                                          <p:val>
                                            <p:strVal val="#ppt_x"/>
                                          </p:val>
                                        </p:tav>
                                        <p:tav tm="100000">
                                          <p:val>
                                            <p:strVal val="#ppt_x"/>
                                          </p:val>
                                        </p:tav>
                                      </p:tavLst>
                                    </p:anim>
                                    <p:anim calcmode="lin" valueType="num">
                                      <p:cBhvr additive="base">
                                        <p:cTn id="20" dur="9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1" nodeType="withEffect">
                                  <p:stCondLst>
                                    <p:cond delay="10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500" fill="hold"/>
                                        <p:tgtEl>
                                          <p:spTgt spid="33"/>
                                        </p:tgtEl>
                                        <p:attrNameLst>
                                          <p:attrName>ppt_x</p:attrName>
                                        </p:attrNameLst>
                                      </p:cBhvr>
                                      <p:tavLst>
                                        <p:tav tm="0">
                                          <p:val>
                                            <p:strVal val="#ppt_x"/>
                                          </p:val>
                                        </p:tav>
                                        <p:tav tm="100000">
                                          <p:val>
                                            <p:strVal val="#ppt_x"/>
                                          </p:val>
                                        </p:tav>
                                      </p:tavLst>
                                    </p:anim>
                                    <p:anim calcmode="lin" valueType="num">
                                      <p:cBhvr additive="base">
                                        <p:cTn id="24" dur="1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500" fill="hold"/>
                                        <p:tgtEl>
                                          <p:spTgt spid="19"/>
                                        </p:tgtEl>
                                        <p:attrNameLst>
                                          <p:attrName>ppt_x</p:attrName>
                                        </p:attrNameLst>
                                      </p:cBhvr>
                                      <p:tavLst>
                                        <p:tav tm="0">
                                          <p:val>
                                            <p:strVal val="#ppt_x"/>
                                          </p:val>
                                        </p:tav>
                                        <p:tav tm="100000">
                                          <p:val>
                                            <p:strVal val="#ppt_x"/>
                                          </p:val>
                                        </p:tav>
                                      </p:tavLst>
                                    </p:anim>
                                    <p:anim calcmode="lin" valueType="num">
                                      <p:cBhvr additive="base">
                                        <p:cTn id="28" dur="1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2000" fill="hold"/>
                                        <p:tgtEl>
                                          <p:spTgt spid="20"/>
                                        </p:tgtEl>
                                        <p:attrNameLst>
                                          <p:attrName>ppt_x</p:attrName>
                                        </p:attrNameLst>
                                      </p:cBhvr>
                                      <p:tavLst>
                                        <p:tav tm="0">
                                          <p:val>
                                            <p:strVal val="#ppt_x"/>
                                          </p:val>
                                        </p:tav>
                                        <p:tav tm="100000">
                                          <p:val>
                                            <p:strVal val="#ppt_x"/>
                                          </p:val>
                                        </p:tav>
                                      </p:tavLst>
                                    </p:anim>
                                    <p:anim calcmode="lin" valueType="num">
                                      <p:cBhvr additive="base">
                                        <p:cTn id="32" dur="20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5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2000" fill="hold"/>
                                        <p:tgtEl>
                                          <p:spTgt spid="23"/>
                                        </p:tgtEl>
                                        <p:attrNameLst>
                                          <p:attrName>ppt_x</p:attrName>
                                        </p:attrNameLst>
                                      </p:cBhvr>
                                      <p:tavLst>
                                        <p:tav tm="0">
                                          <p:val>
                                            <p:strVal val="#ppt_x"/>
                                          </p:val>
                                        </p:tav>
                                        <p:tav tm="100000">
                                          <p:val>
                                            <p:strVal val="#ppt_x"/>
                                          </p:val>
                                        </p:tav>
                                      </p:tavLst>
                                    </p:anim>
                                    <p:anim calcmode="lin" valueType="num">
                                      <p:cBhvr additive="base">
                                        <p:cTn id="36" dur="20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500" fill="hold"/>
                                        <p:tgtEl>
                                          <p:spTgt spid="24"/>
                                        </p:tgtEl>
                                        <p:attrNameLst>
                                          <p:attrName>ppt_x</p:attrName>
                                        </p:attrNameLst>
                                      </p:cBhvr>
                                      <p:tavLst>
                                        <p:tav tm="0">
                                          <p:val>
                                            <p:strVal val="#ppt_x"/>
                                          </p:val>
                                        </p:tav>
                                        <p:tav tm="100000">
                                          <p:val>
                                            <p:strVal val="#ppt_x"/>
                                          </p:val>
                                        </p:tav>
                                      </p:tavLst>
                                    </p:anim>
                                    <p:anim calcmode="lin" valueType="num">
                                      <p:cBhvr additive="base">
                                        <p:cTn id="40" dur="1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1500" fill="hold"/>
                                        <p:tgtEl>
                                          <p:spTgt spid="25"/>
                                        </p:tgtEl>
                                        <p:attrNameLst>
                                          <p:attrName>ppt_x</p:attrName>
                                        </p:attrNameLst>
                                      </p:cBhvr>
                                      <p:tavLst>
                                        <p:tav tm="0">
                                          <p:val>
                                            <p:strVal val="#ppt_x"/>
                                          </p:val>
                                        </p:tav>
                                        <p:tav tm="100000">
                                          <p:val>
                                            <p:strVal val="#ppt_x"/>
                                          </p:val>
                                        </p:tav>
                                      </p:tavLst>
                                    </p:anim>
                                    <p:anim calcmode="lin" valueType="num">
                                      <p:cBhvr additive="base">
                                        <p:cTn id="44" dur="1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1500" fill="hold"/>
                                        <p:tgtEl>
                                          <p:spTgt spid="28"/>
                                        </p:tgtEl>
                                        <p:attrNameLst>
                                          <p:attrName>ppt_x</p:attrName>
                                        </p:attrNameLst>
                                      </p:cBhvr>
                                      <p:tavLst>
                                        <p:tav tm="0">
                                          <p:val>
                                            <p:strVal val="#ppt_x"/>
                                          </p:val>
                                        </p:tav>
                                        <p:tav tm="100000">
                                          <p:val>
                                            <p:strVal val="#ppt_x"/>
                                          </p:val>
                                        </p:tav>
                                      </p:tavLst>
                                    </p:anim>
                                    <p:anim calcmode="lin" valueType="num">
                                      <p:cBhvr additive="base">
                                        <p:cTn id="48" dur="1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1500" fill="hold"/>
                                        <p:tgtEl>
                                          <p:spTgt spid="30"/>
                                        </p:tgtEl>
                                        <p:attrNameLst>
                                          <p:attrName>ppt_x</p:attrName>
                                        </p:attrNameLst>
                                      </p:cBhvr>
                                      <p:tavLst>
                                        <p:tav tm="0">
                                          <p:val>
                                            <p:strVal val="#ppt_x"/>
                                          </p:val>
                                        </p:tav>
                                        <p:tav tm="100000">
                                          <p:val>
                                            <p:strVal val="#ppt_x"/>
                                          </p:val>
                                        </p:tav>
                                      </p:tavLst>
                                    </p:anim>
                                    <p:anim calcmode="lin" valueType="num">
                                      <p:cBhvr additive="base">
                                        <p:cTn id="52" dur="1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1500" fill="hold"/>
                                        <p:tgtEl>
                                          <p:spTgt spid="31"/>
                                        </p:tgtEl>
                                        <p:attrNameLst>
                                          <p:attrName>ppt_x</p:attrName>
                                        </p:attrNameLst>
                                      </p:cBhvr>
                                      <p:tavLst>
                                        <p:tav tm="0">
                                          <p:val>
                                            <p:strVal val="#ppt_x"/>
                                          </p:val>
                                        </p:tav>
                                        <p:tav tm="100000">
                                          <p:val>
                                            <p:strVal val="#ppt_x"/>
                                          </p:val>
                                        </p:tav>
                                      </p:tavLst>
                                    </p:anim>
                                    <p:anim calcmode="lin" valueType="num">
                                      <p:cBhvr additive="base">
                                        <p:cTn id="56" dur="1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75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1500" fill="hold"/>
                                        <p:tgtEl>
                                          <p:spTgt spid="32"/>
                                        </p:tgtEl>
                                        <p:attrNameLst>
                                          <p:attrName>ppt_x</p:attrName>
                                        </p:attrNameLst>
                                      </p:cBhvr>
                                      <p:tavLst>
                                        <p:tav tm="0">
                                          <p:val>
                                            <p:strVal val="#ppt_x"/>
                                          </p:val>
                                        </p:tav>
                                        <p:tav tm="100000">
                                          <p:val>
                                            <p:strVal val="#ppt_x"/>
                                          </p:val>
                                        </p:tav>
                                      </p:tavLst>
                                    </p:anim>
                                    <p:anim calcmode="lin" valueType="num">
                                      <p:cBhvr additive="base">
                                        <p:cTn id="60" dur="1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1500" fill="hold"/>
                                        <p:tgtEl>
                                          <p:spTgt spid="34"/>
                                        </p:tgtEl>
                                        <p:attrNameLst>
                                          <p:attrName>ppt_x</p:attrName>
                                        </p:attrNameLst>
                                      </p:cBhvr>
                                      <p:tavLst>
                                        <p:tav tm="0">
                                          <p:val>
                                            <p:strVal val="#ppt_x"/>
                                          </p:val>
                                        </p:tav>
                                        <p:tav tm="100000">
                                          <p:val>
                                            <p:strVal val="#ppt_x"/>
                                          </p:val>
                                        </p:tav>
                                      </p:tavLst>
                                    </p:anim>
                                    <p:anim calcmode="lin" valueType="num">
                                      <p:cBhvr additive="base">
                                        <p:cTn id="64" dur="1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75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1500" fill="hold"/>
                                        <p:tgtEl>
                                          <p:spTgt spid="35"/>
                                        </p:tgtEl>
                                        <p:attrNameLst>
                                          <p:attrName>ppt_x</p:attrName>
                                        </p:attrNameLst>
                                      </p:cBhvr>
                                      <p:tavLst>
                                        <p:tav tm="0">
                                          <p:val>
                                            <p:strVal val="#ppt_x"/>
                                          </p:val>
                                        </p:tav>
                                        <p:tav tm="100000">
                                          <p:val>
                                            <p:strVal val="#ppt_x"/>
                                          </p:val>
                                        </p:tav>
                                      </p:tavLst>
                                    </p:anim>
                                    <p:anim calcmode="lin" valueType="num">
                                      <p:cBhvr additive="base">
                                        <p:cTn id="68" dur="1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100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1500" fill="hold"/>
                                        <p:tgtEl>
                                          <p:spTgt spid="36"/>
                                        </p:tgtEl>
                                        <p:attrNameLst>
                                          <p:attrName>ppt_x</p:attrName>
                                        </p:attrNameLst>
                                      </p:cBhvr>
                                      <p:tavLst>
                                        <p:tav tm="0">
                                          <p:val>
                                            <p:strVal val="#ppt_x"/>
                                          </p:val>
                                        </p:tav>
                                        <p:tav tm="100000">
                                          <p:val>
                                            <p:strVal val="#ppt_x"/>
                                          </p:val>
                                        </p:tav>
                                      </p:tavLst>
                                    </p:anim>
                                    <p:anim calcmode="lin" valueType="num">
                                      <p:cBhvr additive="base">
                                        <p:cTn id="72" dur="1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200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1500" fill="hold"/>
                                        <p:tgtEl>
                                          <p:spTgt spid="37"/>
                                        </p:tgtEl>
                                        <p:attrNameLst>
                                          <p:attrName>ppt_x</p:attrName>
                                        </p:attrNameLst>
                                      </p:cBhvr>
                                      <p:tavLst>
                                        <p:tav tm="0">
                                          <p:val>
                                            <p:strVal val="#ppt_x"/>
                                          </p:val>
                                        </p:tav>
                                        <p:tav tm="100000">
                                          <p:val>
                                            <p:strVal val="#ppt_x"/>
                                          </p:val>
                                        </p:tav>
                                      </p:tavLst>
                                    </p:anim>
                                    <p:anim calcmode="lin" valueType="num">
                                      <p:cBhvr additive="base">
                                        <p:cTn id="76" dur="1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250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1500" fill="hold"/>
                                        <p:tgtEl>
                                          <p:spTgt spid="38"/>
                                        </p:tgtEl>
                                        <p:attrNameLst>
                                          <p:attrName>ppt_x</p:attrName>
                                        </p:attrNameLst>
                                      </p:cBhvr>
                                      <p:tavLst>
                                        <p:tav tm="0">
                                          <p:val>
                                            <p:strVal val="#ppt_x"/>
                                          </p:val>
                                        </p:tav>
                                        <p:tav tm="100000">
                                          <p:val>
                                            <p:strVal val="#ppt_x"/>
                                          </p:val>
                                        </p:tav>
                                      </p:tavLst>
                                    </p:anim>
                                    <p:anim calcmode="lin" valueType="num">
                                      <p:cBhvr additive="base">
                                        <p:cTn id="80" dur="1500" fill="hold"/>
                                        <p:tgtEl>
                                          <p:spTgt spid="38"/>
                                        </p:tgtEl>
                                        <p:attrNameLst>
                                          <p:attrName>ppt_y</p:attrName>
                                        </p:attrNameLst>
                                      </p:cBhvr>
                                      <p:tavLst>
                                        <p:tav tm="0">
                                          <p:val>
                                            <p:strVal val="1+#ppt_h/2"/>
                                          </p:val>
                                        </p:tav>
                                        <p:tav tm="100000">
                                          <p:val>
                                            <p:strVal val="#ppt_y"/>
                                          </p:val>
                                        </p:tav>
                                      </p:tavLst>
                                    </p:anim>
                                  </p:childTnLst>
                                </p:cTn>
                              </p:par>
                              <p:par>
                                <p:cTn id="81"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2" dur="10000" fill="hold"/>
                                        <p:tgtEl>
                                          <p:spTgt spid="6"/>
                                        </p:tgtEl>
                                        <p:attrNameLst>
                                          <p:attrName>ppt_x</p:attrName>
                                          <p:attrName>ppt_y</p:attrName>
                                        </p:attrNameLst>
                                      </p:cBhvr>
                                      <p:rCtr x="11523" y="20486"/>
                                    </p:animMotion>
                                  </p:childTnLst>
                                </p:cTn>
                              </p:par>
                              <p:par>
                                <p:cTn id="83" presetID="7" presetClass="path" presetSubtype="0" accel="50000" decel="50000" fill="hold" grpId="0" nodeType="withEffect">
                                  <p:stCondLst>
                                    <p:cond delay="2750"/>
                                  </p:stCondLst>
                                  <p:childTnLst>
                                    <p:animMotion origin="layout" path="M -1.04167E-6 3.33333E-6 L -0.2306 3.33333E-6 L -0.2306 -0.40973 L -1.04167E-6 -0.40973 L -1.04167E-6 3.33333E-6 Z " pathEditMode="relative" rAng="0" ptsTypes="AAAAA">
                                      <p:cBhvr>
                                        <p:cTn id="84" dur="10000" fill="hold"/>
                                        <p:tgtEl>
                                          <p:spTgt spid="14"/>
                                        </p:tgtEl>
                                        <p:attrNameLst>
                                          <p:attrName>ppt_x</p:attrName>
                                          <p:attrName>ppt_y</p:attrName>
                                        </p:attrNameLst>
                                      </p:cBhvr>
                                      <p:rCtr x="-11536" y="-20486"/>
                                    </p:animMotion>
                                  </p:childTnLst>
                                </p:cTn>
                              </p:par>
                              <p:par>
                                <p:cTn id="85" presetID="42" presetClass="path" presetSubtype="0" accel="50000" decel="50000" fill="hold" grpId="0" nodeType="withEffect">
                                  <p:stCondLst>
                                    <p:cond delay="2750"/>
                                  </p:stCondLst>
                                  <p:childTnLst>
                                    <p:animMotion origin="layout" path="M -3.75E-6 1.11111E-6 L -3.75E-6 0.4037 " pathEditMode="relative" rAng="0" ptsTypes="AA">
                                      <p:cBhvr>
                                        <p:cTn id="86" dur="10000" fill="hold"/>
                                        <p:tgtEl>
                                          <p:spTgt spid="33"/>
                                        </p:tgtEl>
                                        <p:attrNameLst>
                                          <p:attrName>ppt_x</p:attrName>
                                          <p:attrName>ppt_y</p:attrName>
                                        </p:attrNameLst>
                                      </p:cBhvr>
                                      <p:rCtr x="0" y="20185"/>
                                    </p:animMotion>
                                  </p:childTnLst>
                                </p:cTn>
                              </p:par>
                              <p:par>
                                <p:cTn id="87" presetID="63" presetClass="path" presetSubtype="0" decel="100000" fill="hold" grpId="0" nodeType="withEffect">
                                  <p:stCondLst>
                                    <p:cond delay="2750"/>
                                  </p:stCondLst>
                                  <p:childTnLst>
                                    <p:animMotion origin="layout" path="M 2.08333E-7 0 L 0.94258 0 " pathEditMode="relative" rAng="0" ptsTypes="AA">
                                      <p:cBhvr>
                                        <p:cTn id="88" dur="10000" fill="hold"/>
                                        <p:tgtEl>
                                          <p:spTgt spid="40"/>
                                        </p:tgtEl>
                                        <p:attrNameLst>
                                          <p:attrName>ppt_x</p:attrName>
                                          <p:attrName>ppt_y</p:attrName>
                                        </p:attrNameLst>
                                      </p:cBhvr>
                                      <p:rCtr x="47135" y="0"/>
                                    </p:animMotion>
                                  </p:childTnLst>
                                </p:cTn>
                              </p:par>
                              <p:par>
                                <p:cTn id="89" presetID="35" presetClass="path" presetSubtype="0" decel="100000" fill="hold" grpId="0" nodeType="withEffect">
                                  <p:stCondLst>
                                    <p:cond delay="2750"/>
                                  </p:stCondLst>
                                  <p:childTnLst>
                                    <p:animMotion origin="layout" path="M 1.04167E-6 0 L -1.01146 0 " pathEditMode="relative" rAng="0" ptsTypes="AA">
                                      <p:cBhvr>
                                        <p:cTn id="90" dur="10000" fill="hold"/>
                                        <p:tgtEl>
                                          <p:spTgt spid="41"/>
                                        </p:tgtEl>
                                        <p:attrNameLst>
                                          <p:attrName>ppt_x</p:attrName>
                                          <p:attrName>ppt_y</p:attrName>
                                        </p:attrNameLst>
                                      </p:cBhvr>
                                      <p:rCtr x="-50573" y="0"/>
                                    </p:animMotion>
                                  </p:childTnLst>
                                </p:cTn>
                              </p:par>
                              <p:par>
                                <p:cTn id="91" presetID="26" presetClass="emph" presetSubtype="0" fill="hold" grpId="1" nodeType="withEffect">
                                  <p:stCondLst>
                                    <p:cond delay="6750"/>
                                  </p:stCondLst>
                                  <p:childTnLst>
                                    <p:animEffect transition="out" filter="fade">
                                      <p:cBhvr>
                                        <p:cTn id="92" dur="500" tmFilter="0, 0; .2, .5; .8, .5; 1, 0"/>
                                        <p:tgtEl>
                                          <p:spTgt spid="37"/>
                                        </p:tgtEl>
                                      </p:cBhvr>
                                    </p:animEffect>
                                    <p:animScale>
                                      <p:cBhvr>
                                        <p:cTn id="93" dur="250" autoRev="1" fill="hold"/>
                                        <p:tgtEl>
                                          <p:spTgt spid="37"/>
                                        </p:tgtEl>
                                      </p:cBhvr>
                                      <p:by x="105000" y="105000"/>
                                    </p:animScale>
                                  </p:childTnLst>
                                </p:cTn>
                              </p:par>
                              <p:par>
                                <p:cTn id="94" presetID="2" presetClass="entr" presetSubtype="4" decel="100000" fill="hold" grpId="0" nodeType="withEffect">
                                  <p:stCondLst>
                                    <p:cond delay="250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1500" fill="hold"/>
                                        <p:tgtEl>
                                          <p:spTgt spid="27"/>
                                        </p:tgtEl>
                                        <p:attrNameLst>
                                          <p:attrName>ppt_x</p:attrName>
                                        </p:attrNameLst>
                                      </p:cBhvr>
                                      <p:tavLst>
                                        <p:tav tm="0">
                                          <p:val>
                                            <p:strVal val="#ppt_x"/>
                                          </p:val>
                                        </p:tav>
                                        <p:tav tm="100000">
                                          <p:val>
                                            <p:strVal val="#ppt_x"/>
                                          </p:val>
                                        </p:tav>
                                      </p:tavLst>
                                    </p:anim>
                                    <p:anim calcmode="lin" valueType="num">
                                      <p:cBhvr additive="base">
                                        <p:cTn id="97" dur="1500" fill="hold"/>
                                        <p:tgtEl>
                                          <p:spTgt spid="27"/>
                                        </p:tgtEl>
                                        <p:attrNameLst>
                                          <p:attrName>ppt_y</p:attrName>
                                        </p:attrNameLst>
                                      </p:cBhvr>
                                      <p:tavLst>
                                        <p:tav tm="0">
                                          <p:val>
                                            <p:strVal val="1+#ppt_h/2"/>
                                          </p:val>
                                        </p:tav>
                                        <p:tav tm="100000">
                                          <p:val>
                                            <p:strVal val="#ppt_y"/>
                                          </p:val>
                                        </p:tav>
                                      </p:tavLst>
                                    </p:anim>
                                  </p:childTnLst>
                                </p:cTn>
                              </p:par>
                              <p:par>
                                <p:cTn id="98" presetID="2" presetClass="entr" presetSubtype="4" decel="100000" fill="hold" grpId="0" nodeType="withEffect">
                                  <p:stCondLst>
                                    <p:cond delay="2500"/>
                                  </p:stCondLst>
                                  <p:childTnLst>
                                    <p:set>
                                      <p:cBhvr>
                                        <p:cTn id="99" dur="1" fill="hold">
                                          <p:stCondLst>
                                            <p:cond delay="0"/>
                                          </p:stCondLst>
                                        </p:cTn>
                                        <p:tgtEl>
                                          <p:spTgt spid="2"/>
                                        </p:tgtEl>
                                        <p:attrNameLst>
                                          <p:attrName>style.visibility</p:attrName>
                                        </p:attrNameLst>
                                      </p:cBhvr>
                                      <p:to>
                                        <p:strVal val="visible"/>
                                      </p:to>
                                    </p:set>
                                    <p:anim calcmode="lin" valueType="num">
                                      <p:cBhvr additive="base">
                                        <p:cTn id="100" dur="1500" fill="hold"/>
                                        <p:tgtEl>
                                          <p:spTgt spid="2"/>
                                        </p:tgtEl>
                                        <p:attrNameLst>
                                          <p:attrName>ppt_x</p:attrName>
                                        </p:attrNameLst>
                                      </p:cBhvr>
                                      <p:tavLst>
                                        <p:tav tm="0">
                                          <p:val>
                                            <p:strVal val="#ppt_x"/>
                                          </p:val>
                                        </p:tav>
                                        <p:tav tm="100000">
                                          <p:val>
                                            <p:strVal val="#ppt_x"/>
                                          </p:val>
                                        </p:tav>
                                      </p:tavLst>
                                    </p:anim>
                                    <p:anim calcmode="lin" valueType="num">
                                      <p:cBhvr additive="base">
                                        <p:cTn id="101"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P spid="27"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1"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4CF99B2A-48D4-43EA-8B72-C5F04F0EA24D}"/>
              </a:ext>
            </a:extLst>
          </p:cNvPr>
          <p:cNvSpPr/>
          <p:nvPr/>
        </p:nvSpPr>
        <p:spPr>
          <a:xfrm>
            <a:off x="1287046" y="107414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3988362" y="3775458"/>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08844"/>
            <a:ext cx="6154964" cy="861774"/>
          </a:xfrm>
          <a:prstGeom prst="rect">
            <a:avLst/>
          </a:prstGeom>
          <a:noFill/>
        </p:spPr>
        <p:txBody>
          <a:bodyPr wrap="square" rtlCol="0">
            <a:spAutoFit/>
          </a:bodyPr>
          <a:lstStyle/>
          <a:p>
            <a:r>
              <a:rPr lang="en-IN" sz="5000" b="1" spc="300" dirty="0">
                <a:solidFill>
                  <a:schemeClr val="bg1"/>
                </a:solidFill>
                <a:latin typeface="Oswald Light" panose="00000400000000000000" pitchFamily="2" charset="0"/>
              </a:rPr>
              <a:t>WhatsApp</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43559" y="2470618"/>
            <a:ext cx="5513425" cy="646331"/>
          </a:xfrm>
          <a:prstGeom prst="rect">
            <a:avLst/>
          </a:prstGeom>
          <a:noFill/>
        </p:spPr>
        <p:txBody>
          <a:bodyPr wrap="square" rtlCol="0">
            <a:spAutoFit/>
          </a:bodyPr>
          <a:lstStyle/>
          <a:p>
            <a:r>
              <a:rPr lang="en-IN" dirty="0">
                <a:solidFill>
                  <a:schemeClr val="bg1"/>
                </a:solidFill>
                <a:latin typeface="Montserrat" panose="00000500000000000000" pitchFamily="2" charset="0"/>
              </a:rPr>
              <a:t>The World’s Most Use Texting and Messaging App, with over a </a:t>
            </a:r>
            <a:r>
              <a:rPr lang="en-US" dirty="0">
                <a:solidFill>
                  <a:schemeClr val="bg1"/>
                </a:solidFill>
                <a:latin typeface="Montserrat" panose="00000500000000000000" pitchFamily="2" charset="0"/>
              </a:rPr>
              <a:t>5 </a:t>
            </a:r>
            <a:r>
              <a:rPr lang="en-IN" dirty="0">
                <a:solidFill>
                  <a:schemeClr val="bg1"/>
                </a:solidFill>
                <a:latin typeface="Montserrat" panose="00000500000000000000" pitchFamily="2" charset="0"/>
              </a:rPr>
              <a:t>B</a:t>
            </a:r>
            <a:r>
              <a:rPr lang="en-US" dirty="0">
                <a:solidFill>
                  <a:schemeClr val="bg1"/>
                </a:solidFill>
                <a:latin typeface="Montserrat" panose="00000500000000000000" pitchFamily="2" charset="0"/>
              </a:rPr>
              <a:t>+ D</a:t>
            </a:r>
            <a:r>
              <a:rPr lang="en-IN" dirty="0" err="1">
                <a:solidFill>
                  <a:schemeClr val="bg1"/>
                </a:solidFill>
                <a:latin typeface="Montserrat" panose="00000500000000000000" pitchFamily="2" charset="0"/>
              </a:rPr>
              <a:t>ownloads</a:t>
            </a:r>
            <a:r>
              <a:rPr lang="en-IN" dirty="0">
                <a:solidFill>
                  <a:schemeClr val="bg1"/>
                </a:solidFill>
                <a:latin typeface="Montserrat" panose="00000500000000000000" pitchFamily="2" charset="0"/>
              </a:rPr>
              <a:t>.</a:t>
            </a:r>
          </a:p>
        </p:txBody>
      </p:sp>
      <p:sp>
        <p:nvSpPr>
          <p:cNvPr id="36" name="Rectangle 35">
            <a:extLst>
              <a:ext uri="{FF2B5EF4-FFF2-40B4-BE49-F238E27FC236}">
                <a16:creationId xmlns:a16="http://schemas.microsoft.com/office/drawing/2014/main" id="{547A0EDF-A8B9-4776-9993-FEC48CC4F67B}"/>
              </a:ext>
            </a:extLst>
          </p:cNvPr>
          <p:cNvSpPr/>
          <p:nvPr/>
        </p:nvSpPr>
        <p:spPr>
          <a:xfrm>
            <a:off x="6535971" y="357780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2" y="3683022"/>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43559" y="4298792"/>
            <a:ext cx="4813312" cy="577081"/>
          </a:xfrm>
          <a:prstGeom prst="rect">
            <a:avLst/>
          </a:prstGeom>
          <a:noFill/>
        </p:spPr>
        <p:txBody>
          <a:bodyPr wrap="square" rtlCol="0">
            <a:spAutoFit/>
          </a:bodyPr>
          <a:lstStyle/>
          <a:p>
            <a:r>
              <a:rPr lang="en-US" sz="1050">
                <a:solidFill>
                  <a:schemeClr val="bg1"/>
                </a:solidFill>
                <a:latin typeface="Montserrat" panose="00000500000000000000" pitchFamily="2" charset="0"/>
              </a:rPr>
              <a:t>Whatsapp Business is primarily used for Small Business to communicate and sell there products. What if we automate the process of pitching the messages? </a:t>
            </a:r>
            <a:endParaRPr lang="en-IN" sz="1050" dirty="0">
              <a:solidFill>
                <a:schemeClr val="bg1"/>
              </a:solidFill>
              <a:latin typeface="Montserrat" panose="00000500000000000000" pitchFamily="2" charset="0"/>
            </a:endParaRP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93FB71A-5880-4D2B-A900-F68297A56CA5}"/>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02</a:t>
            </a:r>
          </a:p>
        </p:txBody>
      </p:sp>
      <p:pic>
        <p:nvPicPr>
          <p:cNvPr id="3" name="Picture 2">
            <a:extLst>
              <a:ext uri="{FF2B5EF4-FFF2-40B4-BE49-F238E27FC236}">
                <a16:creationId xmlns:a16="http://schemas.microsoft.com/office/drawing/2014/main" id="{91BE5BE6-2BC6-485F-8B37-58A5A2206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148" y="1139175"/>
            <a:ext cx="4098133" cy="4098133"/>
          </a:xfrm>
          <a:prstGeom prst="rect">
            <a:avLst/>
          </a:prstGeom>
        </p:spPr>
      </p:pic>
      <p:sp>
        <p:nvSpPr>
          <p:cNvPr id="27" name="TextBox 26">
            <a:extLst>
              <a:ext uri="{FF2B5EF4-FFF2-40B4-BE49-F238E27FC236}">
                <a16:creationId xmlns:a16="http://schemas.microsoft.com/office/drawing/2014/main" id="{4D53AE67-2D08-415E-BE94-4617E8B93789}"/>
              </a:ext>
            </a:extLst>
          </p:cNvPr>
          <p:cNvSpPr txBox="1"/>
          <p:nvPr/>
        </p:nvSpPr>
        <p:spPr>
          <a:xfrm>
            <a:off x="6443561" y="4875873"/>
            <a:ext cx="5029167" cy="577081"/>
          </a:xfrm>
          <a:prstGeom prst="rect">
            <a:avLst/>
          </a:prstGeom>
          <a:noFill/>
        </p:spPr>
        <p:txBody>
          <a:bodyPr wrap="square" rtlCol="0">
            <a:spAutoFit/>
          </a:bodyPr>
          <a:lstStyle/>
          <a:p>
            <a:r>
              <a:rPr lang="en-US" sz="1050">
                <a:solidFill>
                  <a:schemeClr val="bg1"/>
                </a:solidFill>
                <a:latin typeface="Montserrat" panose="00000500000000000000" pitchFamily="2" charset="0"/>
              </a:rPr>
              <a:t>We use Selenium Web Automation Technology to parse through X-Patgs in Whatsapp Web Application. It is a tried and tested solution which does automate whatsapp sales pitch to the next level. </a:t>
            </a:r>
            <a:endParaRPr lang="en-IN" sz="105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19222611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800" fill="hold"/>
                                        <p:tgtEl>
                                          <p:spTgt spid="26"/>
                                        </p:tgtEl>
                                        <p:attrNameLst>
                                          <p:attrName>ppt_x</p:attrName>
                                        </p:attrNameLst>
                                      </p:cBhvr>
                                      <p:tavLst>
                                        <p:tav tm="0">
                                          <p:val>
                                            <p:strVal val="#ppt_x"/>
                                          </p:val>
                                        </p:tav>
                                        <p:tav tm="100000">
                                          <p:val>
                                            <p:strVal val="#ppt_x"/>
                                          </p:val>
                                        </p:tav>
                                      </p:tavLst>
                                    </p:anim>
                                    <p:anim calcmode="lin" valueType="num">
                                      <p:cBhvr additive="base">
                                        <p:cTn id="8" dur="8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1"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900" fill="hold"/>
                                        <p:tgtEl>
                                          <p:spTgt spid="3"/>
                                        </p:tgtEl>
                                        <p:attrNameLst>
                                          <p:attrName>ppt_x</p:attrName>
                                        </p:attrNameLst>
                                      </p:cBhvr>
                                      <p:tavLst>
                                        <p:tav tm="0">
                                          <p:val>
                                            <p:strVal val="#ppt_x"/>
                                          </p:val>
                                        </p:tav>
                                        <p:tav tm="100000">
                                          <p:val>
                                            <p:strVal val="#ppt_x"/>
                                          </p:val>
                                        </p:tav>
                                      </p:tavLst>
                                    </p:anim>
                                    <p:anim calcmode="lin" valueType="num">
                                      <p:cBhvr additive="base">
                                        <p:cTn id="20" dur="9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1" nodeType="withEffect">
                                  <p:stCondLst>
                                    <p:cond delay="10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500" fill="hold"/>
                                        <p:tgtEl>
                                          <p:spTgt spid="33"/>
                                        </p:tgtEl>
                                        <p:attrNameLst>
                                          <p:attrName>ppt_x</p:attrName>
                                        </p:attrNameLst>
                                      </p:cBhvr>
                                      <p:tavLst>
                                        <p:tav tm="0">
                                          <p:val>
                                            <p:strVal val="#ppt_x"/>
                                          </p:val>
                                        </p:tav>
                                        <p:tav tm="100000">
                                          <p:val>
                                            <p:strVal val="#ppt_x"/>
                                          </p:val>
                                        </p:tav>
                                      </p:tavLst>
                                    </p:anim>
                                    <p:anim calcmode="lin" valueType="num">
                                      <p:cBhvr additive="base">
                                        <p:cTn id="24" dur="1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500" fill="hold"/>
                                        <p:tgtEl>
                                          <p:spTgt spid="19"/>
                                        </p:tgtEl>
                                        <p:attrNameLst>
                                          <p:attrName>ppt_x</p:attrName>
                                        </p:attrNameLst>
                                      </p:cBhvr>
                                      <p:tavLst>
                                        <p:tav tm="0">
                                          <p:val>
                                            <p:strVal val="#ppt_x"/>
                                          </p:val>
                                        </p:tav>
                                        <p:tav tm="100000">
                                          <p:val>
                                            <p:strVal val="#ppt_x"/>
                                          </p:val>
                                        </p:tav>
                                      </p:tavLst>
                                    </p:anim>
                                    <p:anim calcmode="lin" valueType="num">
                                      <p:cBhvr additive="base">
                                        <p:cTn id="28" dur="1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2000" fill="hold"/>
                                        <p:tgtEl>
                                          <p:spTgt spid="20"/>
                                        </p:tgtEl>
                                        <p:attrNameLst>
                                          <p:attrName>ppt_x</p:attrName>
                                        </p:attrNameLst>
                                      </p:cBhvr>
                                      <p:tavLst>
                                        <p:tav tm="0">
                                          <p:val>
                                            <p:strVal val="#ppt_x"/>
                                          </p:val>
                                        </p:tav>
                                        <p:tav tm="100000">
                                          <p:val>
                                            <p:strVal val="#ppt_x"/>
                                          </p:val>
                                        </p:tav>
                                      </p:tavLst>
                                    </p:anim>
                                    <p:anim calcmode="lin" valueType="num">
                                      <p:cBhvr additive="base">
                                        <p:cTn id="32" dur="20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5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2000" fill="hold"/>
                                        <p:tgtEl>
                                          <p:spTgt spid="23"/>
                                        </p:tgtEl>
                                        <p:attrNameLst>
                                          <p:attrName>ppt_x</p:attrName>
                                        </p:attrNameLst>
                                      </p:cBhvr>
                                      <p:tavLst>
                                        <p:tav tm="0">
                                          <p:val>
                                            <p:strVal val="#ppt_x"/>
                                          </p:val>
                                        </p:tav>
                                        <p:tav tm="100000">
                                          <p:val>
                                            <p:strVal val="#ppt_x"/>
                                          </p:val>
                                        </p:tav>
                                      </p:tavLst>
                                    </p:anim>
                                    <p:anim calcmode="lin" valueType="num">
                                      <p:cBhvr additive="base">
                                        <p:cTn id="36" dur="20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500" fill="hold"/>
                                        <p:tgtEl>
                                          <p:spTgt spid="24"/>
                                        </p:tgtEl>
                                        <p:attrNameLst>
                                          <p:attrName>ppt_x</p:attrName>
                                        </p:attrNameLst>
                                      </p:cBhvr>
                                      <p:tavLst>
                                        <p:tav tm="0">
                                          <p:val>
                                            <p:strVal val="#ppt_x"/>
                                          </p:val>
                                        </p:tav>
                                        <p:tav tm="100000">
                                          <p:val>
                                            <p:strVal val="#ppt_x"/>
                                          </p:val>
                                        </p:tav>
                                      </p:tavLst>
                                    </p:anim>
                                    <p:anim calcmode="lin" valueType="num">
                                      <p:cBhvr additive="base">
                                        <p:cTn id="40" dur="1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1500" fill="hold"/>
                                        <p:tgtEl>
                                          <p:spTgt spid="25"/>
                                        </p:tgtEl>
                                        <p:attrNameLst>
                                          <p:attrName>ppt_x</p:attrName>
                                        </p:attrNameLst>
                                      </p:cBhvr>
                                      <p:tavLst>
                                        <p:tav tm="0">
                                          <p:val>
                                            <p:strVal val="#ppt_x"/>
                                          </p:val>
                                        </p:tav>
                                        <p:tav tm="100000">
                                          <p:val>
                                            <p:strVal val="#ppt_x"/>
                                          </p:val>
                                        </p:tav>
                                      </p:tavLst>
                                    </p:anim>
                                    <p:anim calcmode="lin" valueType="num">
                                      <p:cBhvr additive="base">
                                        <p:cTn id="44" dur="1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1500" fill="hold"/>
                                        <p:tgtEl>
                                          <p:spTgt spid="28"/>
                                        </p:tgtEl>
                                        <p:attrNameLst>
                                          <p:attrName>ppt_x</p:attrName>
                                        </p:attrNameLst>
                                      </p:cBhvr>
                                      <p:tavLst>
                                        <p:tav tm="0">
                                          <p:val>
                                            <p:strVal val="#ppt_x"/>
                                          </p:val>
                                        </p:tav>
                                        <p:tav tm="100000">
                                          <p:val>
                                            <p:strVal val="#ppt_x"/>
                                          </p:val>
                                        </p:tav>
                                      </p:tavLst>
                                    </p:anim>
                                    <p:anim calcmode="lin" valueType="num">
                                      <p:cBhvr additive="base">
                                        <p:cTn id="48" dur="1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1500" fill="hold"/>
                                        <p:tgtEl>
                                          <p:spTgt spid="30"/>
                                        </p:tgtEl>
                                        <p:attrNameLst>
                                          <p:attrName>ppt_x</p:attrName>
                                        </p:attrNameLst>
                                      </p:cBhvr>
                                      <p:tavLst>
                                        <p:tav tm="0">
                                          <p:val>
                                            <p:strVal val="#ppt_x"/>
                                          </p:val>
                                        </p:tav>
                                        <p:tav tm="100000">
                                          <p:val>
                                            <p:strVal val="#ppt_x"/>
                                          </p:val>
                                        </p:tav>
                                      </p:tavLst>
                                    </p:anim>
                                    <p:anim calcmode="lin" valueType="num">
                                      <p:cBhvr additive="base">
                                        <p:cTn id="52" dur="1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1500" fill="hold"/>
                                        <p:tgtEl>
                                          <p:spTgt spid="31"/>
                                        </p:tgtEl>
                                        <p:attrNameLst>
                                          <p:attrName>ppt_x</p:attrName>
                                        </p:attrNameLst>
                                      </p:cBhvr>
                                      <p:tavLst>
                                        <p:tav tm="0">
                                          <p:val>
                                            <p:strVal val="#ppt_x"/>
                                          </p:val>
                                        </p:tav>
                                        <p:tav tm="100000">
                                          <p:val>
                                            <p:strVal val="#ppt_x"/>
                                          </p:val>
                                        </p:tav>
                                      </p:tavLst>
                                    </p:anim>
                                    <p:anim calcmode="lin" valueType="num">
                                      <p:cBhvr additive="base">
                                        <p:cTn id="56" dur="1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75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1500" fill="hold"/>
                                        <p:tgtEl>
                                          <p:spTgt spid="32"/>
                                        </p:tgtEl>
                                        <p:attrNameLst>
                                          <p:attrName>ppt_x</p:attrName>
                                        </p:attrNameLst>
                                      </p:cBhvr>
                                      <p:tavLst>
                                        <p:tav tm="0">
                                          <p:val>
                                            <p:strVal val="#ppt_x"/>
                                          </p:val>
                                        </p:tav>
                                        <p:tav tm="100000">
                                          <p:val>
                                            <p:strVal val="#ppt_x"/>
                                          </p:val>
                                        </p:tav>
                                      </p:tavLst>
                                    </p:anim>
                                    <p:anim calcmode="lin" valueType="num">
                                      <p:cBhvr additive="base">
                                        <p:cTn id="60" dur="1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1500" fill="hold"/>
                                        <p:tgtEl>
                                          <p:spTgt spid="34"/>
                                        </p:tgtEl>
                                        <p:attrNameLst>
                                          <p:attrName>ppt_x</p:attrName>
                                        </p:attrNameLst>
                                      </p:cBhvr>
                                      <p:tavLst>
                                        <p:tav tm="0">
                                          <p:val>
                                            <p:strVal val="#ppt_x"/>
                                          </p:val>
                                        </p:tav>
                                        <p:tav tm="100000">
                                          <p:val>
                                            <p:strVal val="#ppt_x"/>
                                          </p:val>
                                        </p:tav>
                                      </p:tavLst>
                                    </p:anim>
                                    <p:anim calcmode="lin" valueType="num">
                                      <p:cBhvr additive="base">
                                        <p:cTn id="64" dur="1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75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1500" fill="hold"/>
                                        <p:tgtEl>
                                          <p:spTgt spid="35"/>
                                        </p:tgtEl>
                                        <p:attrNameLst>
                                          <p:attrName>ppt_x</p:attrName>
                                        </p:attrNameLst>
                                      </p:cBhvr>
                                      <p:tavLst>
                                        <p:tav tm="0">
                                          <p:val>
                                            <p:strVal val="#ppt_x"/>
                                          </p:val>
                                        </p:tav>
                                        <p:tav tm="100000">
                                          <p:val>
                                            <p:strVal val="#ppt_x"/>
                                          </p:val>
                                        </p:tav>
                                      </p:tavLst>
                                    </p:anim>
                                    <p:anim calcmode="lin" valueType="num">
                                      <p:cBhvr additive="base">
                                        <p:cTn id="68" dur="1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100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1500" fill="hold"/>
                                        <p:tgtEl>
                                          <p:spTgt spid="36"/>
                                        </p:tgtEl>
                                        <p:attrNameLst>
                                          <p:attrName>ppt_x</p:attrName>
                                        </p:attrNameLst>
                                      </p:cBhvr>
                                      <p:tavLst>
                                        <p:tav tm="0">
                                          <p:val>
                                            <p:strVal val="#ppt_x"/>
                                          </p:val>
                                        </p:tav>
                                        <p:tav tm="100000">
                                          <p:val>
                                            <p:strVal val="#ppt_x"/>
                                          </p:val>
                                        </p:tav>
                                      </p:tavLst>
                                    </p:anim>
                                    <p:anim calcmode="lin" valueType="num">
                                      <p:cBhvr additive="base">
                                        <p:cTn id="72" dur="1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200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1500" fill="hold"/>
                                        <p:tgtEl>
                                          <p:spTgt spid="37"/>
                                        </p:tgtEl>
                                        <p:attrNameLst>
                                          <p:attrName>ppt_x</p:attrName>
                                        </p:attrNameLst>
                                      </p:cBhvr>
                                      <p:tavLst>
                                        <p:tav tm="0">
                                          <p:val>
                                            <p:strVal val="#ppt_x"/>
                                          </p:val>
                                        </p:tav>
                                        <p:tav tm="100000">
                                          <p:val>
                                            <p:strVal val="#ppt_x"/>
                                          </p:val>
                                        </p:tav>
                                      </p:tavLst>
                                    </p:anim>
                                    <p:anim calcmode="lin" valueType="num">
                                      <p:cBhvr additive="base">
                                        <p:cTn id="76" dur="1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250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1500" fill="hold"/>
                                        <p:tgtEl>
                                          <p:spTgt spid="38"/>
                                        </p:tgtEl>
                                        <p:attrNameLst>
                                          <p:attrName>ppt_x</p:attrName>
                                        </p:attrNameLst>
                                      </p:cBhvr>
                                      <p:tavLst>
                                        <p:tav tm="0">
                                          <p:val>
                                            <p:strVal val="#ppt_x"/>
                                          </p:val>
                                        </p:tav>
                                        <p:tav tm="100000">
                                          <p:val>
                                            <p:strVal val="#ppt_x"/>
                                          </p:val>
                                        </p:tav>
                                      </p:tavLst>
                                    </p:anim>
                                    <p:anim calcmode="lin" valueType="num">
                                      <p:cBhvr additive="base">
                                        <p:cTn id="80" dur="1500" fill="hold"/>
                                        <p:tgtEl>
                                          <p:spTgt spid="38"/>
                                        </p:tgtEl>
                                        <p:attrNameLst>
                                          <p:attrName>ppt_y</p:attrName>
                                        </p:attrNameLst>
                                      </p:cBhvr>
                                      <p:tavLst>
                                        <p:tav tm="0">
                                          <p:val>
                                            <p:strVal val="1+#ppt_h/2"/>
                                          </p:val>
                                        </p:tav>
                                        <p:tav tm="100000">
                                          <p:val>
                                            <p:strVal val="#ppt_y"/>
                                          </p:val>
                                        </p:tav>
                                      </p:tavLst>
                                    </p:anim>
                                  </p:childTnLst>
                                </p:cTn>
                              </p:par>
                              <p:par>
                                <p:cTn id="81" presetID="7" presetClass="path" presetSubtype="0" accel="50000" decel="50000" fill="hold" grpId="0" nodeType="withEffect">
                                  <p:stCondLst>
                                    <p:cond delay="2750"/>
                                  </p:stCondLst>
                                  <p:childTnLst>
                                    <p:animMotion origin="layout" path="M 2.08333E-6 3.33333E-6 L 0.2306 3.33333E-6 L 0.2306 0.40972 L 2.08333E-6 0.40972 L 2.08333E-6 3.33333E-6 Z " pathEditMode="relative" rAng="0" ptsTypes="AAAAA">
                                      <p:cBhvr>
                                        <p:cTn id="82" dur="10000" fill="hold"/>
                                        <p:tgtEl>
                                          <p:spTgt spid="6"/>
                                        </p:tgtEl>
                                        <p:attrNameLst>
                                          <p:attrName>ppt_x</p:attrName>
                                          <p:attrName>ppt_y</p:attrName>
                                        </p:attrNameLst>
                                      </p:cBhvr>
                                      <p:rCtr x="11523" y="20486"/>
                                    </p:animMotion>
                                  </p:childTnLst>
                                </p:cTn>
                              </p:par>
                              <p:par>
                                <p:cTn id="83" presetID="7" presetClass="path" presetSubtype="0" accel="50000" decel="50000" fill="hold" grpId="0" nodeType="withEffect">
                                  <p:stCondLst>
                                    <p:cond delay="2750"/>
                                  </p:stCondLst>
                                  <p:childTnLst>
                                    <p:animMotion origin="layout" path="M -2.29167E-6 3.33333E-6 L -0.2306 3.33333E-6 L -0.2306 -0.40973 L -2.29167E-6 -0.40973 L -2.29167E-6 3.33333E-6 Z " pathEditMode="relative" rAng="0" ptsTypes="AAAAA">
                                      <p:cBhvr>
                                        <p:cTn id="84" dur="10000" fill="hold"/>
                                        <p:tgtEl>
                                          <p:spTgt spid="14"/>
                                        </p:tgtEl>
                                        <p:attrNameLst>
                                          <p:attrName>ppt_x</p:attrName>
                                          <p:attrName>ppt_y</p:attrName>
                                        </p:attrNameLst>
                                      </p:cBhvr>
                                      <p:rCtr x="-11536" y="-20486"/>
                                    </p:animMotion>
                                  </p:childTnLst>
                                </p:cTn>
                              </p:par>
                              <p:par>
                                <p:cTn id="85" presetID="42" presetClass="path" presetSubtype="0" accel="50000" decel="50000" fill="hold" grpId="0" nodeType="withEffect">
                                  <p:stCondLst>
                                    <p:cond delay="2750"/>
                                  </p:stCondLst>
                                  <p:childTnLst>
                                    <p:animMotion origin="layout" path="M -3.75E-6 1.11111E-6 L -3.75E-6 0.4037 " pathEditMode="relative" rAng="0" ptsTypes="AA">
                                      <p:cBhvr>
                                        <p:cTn id="86" dur="10000" fill="hold"/>
                                        <p:tgtEl>
                                          <p:spTgt spid="33"/>
                                        </p:tgtEl>
                                        <p:attrNameLst>
                                          <p:attrName>ppt_x</p:attrName>
                                          <p:attrName>ppt_y</p:attrName>
                                        </p:attrNameLst>
                                      </p:cBhvr>
                                      <p:rCtr x="0" y="20185"/>
                                    </p:animMotion>
                                  </p:childTnLst>
                                </p:cTn>
                              </p:par>
                              <p:par>
                                <p:cTn id="87" presetID="63" presetClass="path" presetSubtype="0" decel="100000" fill="hold" grpId="0" nodeType="withEffect">
                                  <p:stCondLst>
                                    <p:cond delay="2750"/>
                                  </p:stCondLst>
                                  <p:childTnLst>
                                    <p:animMotion origin="layout" path="M 2.08333E-7 0 L 0.94258 0 " pathEditMode="relative" rAng="0" ptsTypes="AA">
                                      <p:cBhvr>
                                        <p:cTn id="88" dur="10000" fill="hold"/>
                                        <p:tgtEl>
                                          <p:spTgt spid="40"/>
                                        </p:tgtEl>
                                        <p:attrNameLst>
                                          <p:attrName>ppt_x</p:attrName>
                                          <p:attrName>ppt_y</p:attrName>
                                        </p:attrNameLst>
                                      </p:cBhvr>
                                      <p:rCtr x="47135" y="0"/>
                                    </p:animMotion>
                                  </p:childTnLst>
                                </p:cTn>
                              </p:par>
                              <p:par>
                                <p:cTn id="89" presetID="35" presetClass="path" presetSubtype="0" decel="100000" fill="hold" grpId="0" nodeType="withEffect">
                                  <p:stCondLst>
                                    <p:cond delay="2750"/>
                                  </p:stCondLst>
                                  <p:childTnLst>
                                    <p:animMotion origin="layout" path="M 1.04167E-6 0 L -1.01146 0 " pathEditMode="relative" rAng="0" ptsTypes="AA">
                                      <p:cBhvr>
                                        <p:cTn id="90" dur="10000" fill="hold"/>
                                        <p:tgtEl>
                                          <p:spTgt spid="41"/>
                                        </p:tgtEl>
                                        <p:attrNameLst>
                                          <p:attrName>ppt_x</p:attrName>
                                          <p:attrName>ppt_y</p:attrName>
                                        </p:attrNameLst>
                                      </p:cBhvr>
                                      <p:rCtr x="-50573" y="0"/>
                                    </p:animMotion>
                                  </p:childTnLst>
                                </p:cTn>
                              </p:par>
                              <p:par>
                                <p:cTn id="91" presetID="26" presetClass="emph" presetSubtype="0" fill="hold" grpId="1" nodeType="withEffect">
                                  <p:stCondLst>
                                    <p:cond delay="6750"/>
                                  </p:stCondLst>
                                  <p:childTnLst>
                                    <p:animEffect transition="out" filter="fade">
                                      <p:cBhvr>
                                        <p:cTn id="92" dur="500" tmFilter="0, 0; .2, .5; .8, .5; 1, 0"/>
                                        <p:tgtEl>
                                          <p:spTgt spid="37"/>
                                        </p:tgtEl>
                                      </p:cBhvr>
                                    </p:animEffect>
                                    <p:animScale>
                                      <p:cBhvr>
                                        <p:cTn id="93" dur="250" autoRev="1" fill="hold"/>
                                        <p:tgtEl>
                                          <p:spTgt spid="37"/>
                                        </p:tgtEl>
                                      </p:cBhvr>
                                      <p:by x="105000" y="105000"/>
                                    </p:animScale>
                                  </p:childTnLst>
                                </p:cTn>
                              </p:par>
                              <p:par>
                                <p:cTn id="94" presetID="2" presetClass="entr" presetSubtype="4" decel="100000" fill="hold" grpId="0" nodeType="withEffect">
                                  <p:stCondLst>
                                    <p:cond delay="250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1500" fill="hold"/>
                                        <p:tgtEl>
                                          <p:spTgt spid="27"/>
                                        </p:tgtEl>
                                        <p:attrNameLst>
                                          <p:attrName>ppt_x</p:attrName>
                                        </p:attrNameLst>
                                      </p:cBhvr>
                                      <p:tavLst>
                                        <p:tav tm="0">
                                          <p:val>
                                            <p:strVal val="#ppt_x"/>
                                          </p:val>
                                        </p:tav>
                                        <p:tav tm="100000">
                                          <p:val>
                                            <p:strVal val="#ppt_x"/>
                                          </p:val>
                                        </p:tav>
                                      </p:tavLst>
                                    </p:anim>
                                    <p:anim calcmode="lin" valueType="num">
                                      <p:cBhvr additive="base">
                                        <p:cTn id="97" dur="1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4CF99B2A-48D4-43EA-8B72-C5F04F0EA24D}"/>
              </a:ext>
            </a:extLst>
          </p:cNvPr>
          <p:cNvSpPr/>
          <p:nvPr/>
        </p:nvSpPr>
        <p:spPr>
          <a:xfrm>
            <a:off x="1265274" y="1063256"/>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08844"/>
            <a:ext cx="6154964" cy="861774"/>
          </a:xfrm>
          <a:prstGeom prst="rect">
            <a:avLst/>
          </a:prstGeom>
          <a:noFill/>
        </p:spPr>
        <p:txBody>
          <a:bodyPr wrap="square" rtlCol="0">
            <a:spAutoFit/>
          </a:bodyPr>
          <a:lstStyle/>
          <a:p>
            <a:r>
              <a:rPr lang="en-IN" sz="5000" b="1" spc="300" dirty="0">
                <a:solidFill>
                  <a:schemeClr val="bg1"/>
                </a:solidFill>
                <a:latin typeface="Oswald Light" panose="00000400000000000000" pitchFamily="2" charset="0"/>
              </a:rPr>
              <a:t>Twitter</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43559" y="2451162"/>
            <a:ext cx="5628465" cy="923330"/>
          </a:xfrm>
          <a:prstGeom prst="rect">
            <a:avLst/>
          </a:prstGeom>
          <a:noFill/>
        </p:spPr>
        <p:txBody>
          <a:bodyPr wrap="square" rtlCol="0">
            <a:spAutoFit/>
          </a:bodyPr>
          <a:lstStyle/>
          <a:p>
            <a:r>
              <a:rPr lang="en-US" dirty="0">
                <a:solidFill>
                  <a:schemeClr val="bg1"/>
                </a:solidFill>
                <a:latin typeface="Montserrat" panose="00000500000000000000" pitchFamily="2" charset="0"/>
              </a:rPr>
              <a:t>Twitter is an American microblogging and social networking service on which users post and interact with messages known as "tweets".</a:t>
            </a:r>
            <a:endParaRPr lang="en-IN" dirty="0">
              <a:solidFill>
                <a:schemeClr val="bg1"/>
              </a:solidFill>
              <a:latin typeface="Montserrat" panose="00000500000000000000" pitchFamily="2" charset="0"/>
            </a:endParaRPr>
          </a:p>
        </p:txBody>
      </p:sp>
      <p:sp>
        <p:nvSpPr>
          <p:cNvPr id="36" name="Rectangle 35">
            <a:extLst>
              <a:ext uri="{FF2B5EF4-FFF2-40B4-BE49-F238E27FC236}">
                <a16:creationId xmlns:a16="http://schemas.microsoft.com/office/drawing/2014/main" id="{547A0EDF-A8B9-4776-9993-FEC48CC4F67B}"/>
              </a:ext>
            </a:extLst>
          </p:cNvPr>
          <p:cNvSpPr/>
          <p:nvPr/>
        </p:nvSpPr>
        <p:spPr>
          <a:xfrm>
            <a:off x="6535971" y="357780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2" y="3683022"/>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43558" y="4298792"/>
            <a:ext cx="5091211" cy="738664"/>
          </a:xfrm>
          <a:prstGeom prst="rect">
            <a:avLst/>
          </a:prstGeom>
          <a:noFill/>
        </p:spPr>
        <p:txBody>
          <a:bodyPr wrap="square" rtlCol="0">
            <a:spAutoFit/>
          </a:bodyPr>
          <a:lstStyle/>
          <a:p>
            <a:r>
              <a:rPr lang="en-IN" sz="1050" dirty="0">
                <a:solidFill>
                  <a:schemeClr val="bg1"/>
                </a:solidFill>
                <a:latin typeface="Montserrat" panose="00000500000000000000" pitchFamily="2" charset="0"/>
              </a:rPr>
              <a:t>It Twitter we target specifically </a:t>
            </a:r>
            <a:r>
              <a:rPr lang="en-IN" sz="1050" dirty="0" err="1">
                <a:solidFill>
                  <a:schemeClr val="bg1"/>
                </a:solidFill>
                <a:latin typeface="Montserrat" panose="00000500000000000000" pitchFamily="2" charset="0"/>
              </a:rPr>
              <a:t>HashTag</a:t>
            </a:r>
            <a:r>
              <a:rPr lang="en-IN" sz="1050" dirty="0">
                <a:solidFill>
                  <a:schemeClr val="bg1"/>
                </a:solidFill>
                <a:latin typeface="Montserrat" panose="00000500000000000000" pitchFamily="2" charset="0"/>
              </a:rPr>
              <a:t> Ranking. We automate Tweets with is done from various accounts automatically. The makes the Tweeter algorithm to make a particular topic trending generating more organic reach to the posts. </a:t>
            </a: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93FB71A-5880-4D2B-A900-F68297A56CA5}"/>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03</a:t>
            </a:r>
          </a:p>
        </p:txBody>
      </p:sp>
      <p:pic>
        <p:nvPicPr>
          <p:cNvPr id="3" name="Picture 2">
            <a:extLst>
              <a:ext uri="{FF2B5EF4-FFF2-40B4-BE49-F238E27FC236}">
                <a16:creationId xmlns:a16="http://schemas.microsoft.com/office/drawing/2014/main" id="{24A54225-0F42-4D38-8AC5-E81BEC003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534" y="1171476"/>
            <a:ext cx="4103501" cy="4103501"/>
          </a:xfrm>
          <a:prstGeom prst="rect">
            <a:avLst/>
          </a:prstGeom>
        </p:spPr>
      </p:pic>
      <p:sp>
        <p:nvSpPr>
          <p:cNvPr id="27" name="TextBox 26">
            <a:extLst>
              <a:ext uri="{FF2B5EF4-FFF2-40B4-BE49-F238E27FC236}">
                <a16:creationId xmlns:a16="http://schemas.microsoft.com/office/drawing/2014/main" id="{081B3B06-6B80-4B29-BA26-B6F05A57A76E}"/>
              </a:ext>
            </a:extLst>
          </p:cNvPr>
          <p:cNvSpPr txBox="1"/>
          <p:nvPr/>
        </p:nvSpPr>
        <p:spPr>
          <a:xfrm>
            <a:off x="6428050" y="4985284"/>
            <a:ext cx="5249595" cy="738664"/>
          </a:xfrm>
          <a:prstGeom prst="rect">
            <a:avLst/>
          </a:prstGeom>
          <a:noFill/>
        </p:spPr>
        <p:txBody>
          <a:bodyPr wrap="square" rtlCol="0">
            <a:spAutoFit/>
          </a:bodyPr>
          <a:lstStyle/>
          <a:p>
            <a:r>
              <a:rPr lang="en-IN" sz="1050" dirty="0">
                <a:solidFill>
                  <a:schemeClr val="bg1"/>
                </a:solidFill>
                <a:latin typeface="Montserrat" panose="00000500000000000000" pitchFamily="2" charset="0"/>
              </a:rPr>
              <a:t>Tweets can usually be read by anyone, but senders can also keep messages private. Private tweets only go to their list of friends. Users may subscribe to tweets from other people. This is called </a:t>
            </a:r>
            <a:r>
              <a:rPr lang="en-IN" sz="1050" i="1" dirty="0">
                <a:solidFill>
                  <a:schemeClr val="bg1"/>
                </a:solidFill>
                <a:latin typeface="Montserrat" panose="00000500000000000000" pitchFamily="2" charset="0"/>
              </a:rPr>
              <a:t>following</a:t>
            </a:r>
            <a:r>
              <a:rPr lang="en-IN" sz="1050" dirty="0">
                <a:solidFill>
                  <a:schemeClr val="bg1"/>
                </a:solidFill>
                <a:latin typeface="Montserrat" panose="00000500000000000000" pitchFamily="2" charset="0"/>
              </a:rPr>
              <a:t>, and subscribers are known as </a:t>
            </a:r>
            <a:r>
              <a:rPr lang="en-IN" sz="1050" i="1" dirty="0">
                <a:solidFill>
                  <a:schemeClr val="bg1"/>
                </a:solidFill>
                <a:latin typeface="Montserrat" panose="00000500000000000000" pitchFamily="2" charset="0"/>
              </a:rPr>
              <a:t>followers</a:t>
            </a:r>
            <a:r>
              <a:rPr lang="en-IN" sz="1050" dirty="0">
                <a:solidFill>
                  <a:schemeClr val="bg1"/>
                </a:solidFill>
                <a:latin typeface="Montserrat" panose="00000500000000000000" pitchFamily="2" charset="0"/>
              </a:rPr>
              <a:t>. As of late 2009, users can also follow lists of authors. </a:t>
            </a:r>
          </a:p>
        </p:txBody>
      </p:sp>
      <p:sp>
        <p:nvSpPr>
          <p:cNvPr id="29" name="TextBox 28">
            <a:extLst>
              <a:ext uri="{FF2B5EF4-FFF2-40B4-BE49-F238E27FC236}">
                <a16:creationId xmlns:a16="http://schemas.microsoft.com/office/drawing/2014/main" id="{43C321D0-79B5-47ED-ABCE-67D34F5FF1E5}"/>
              </a:ext>
            </a:extLst>
          </p:cNvPr>
          <p:cNvSpPr txBox="1"/>
          <p:nvPr/>
        </p:nvSpPr>
        <p:spPr>
          <a:xfrm>
            <a:off x="6411277" y="5709554"/>
            <a:ext cx="5249595" cy="738664"/>
          </a:xfrm>
          <a:prstGeom prst="rect">
            <a:avLst/>
          </a:prstGeom>
          <a:noFill/>
        </p:spPr>
        <p:txBody>
          <a:bodyPr wrap="square" rtlCol="0">
            <a:spAutoFit/>
          </a:bodyPr>
          <a:lstStyle/>
          <a:p>
            <a:r>
              <a:rPr lang="en-IN" sz="1050" dirty="0">
                <a:solidFill>
                  <a:schemeClr val="bg1"/>
                </a:solidFill>
                <a:latin typeface="Montserrat" panose="00000500000000000000" pitchFamily="2" charset="0"/>
              </a:rPr>
              <a:t>All users can send and receive tweets using the Twitter website. They can also use other applications that work with Twitter on </a:t>
            </a:r>
            <a:r>
              <a:rPr lang="en-IN" sz="1050" u="sng" dirty="0">
                <a:solidFill>
                  <a:schemeClr val="bg1"/>
                </a:solidFill>
                <a:latin typeface="Montserrat" panose="00000500000000000000" pitchFamily="2" charset="0"/>
                <a:hlinkClick r:id="rId4" tooltip="Smartphone">
                  <a:extLst>
                    <a:ext uri="{A12FA001-AC4F-418D-AE19-62706E023703}">
                      <ahyp:hlinkClr xmlns:ahyp="http://schemas.microsoft.com/office/drawing/2018/hyperlinkcolor" val="tx"/>
                    </a:ext>
                  </a:extLst>
                </a:hlinkClick>
              </a:rPr>
              <a:t>smartphones</a:t>
            </a:r>
            <a:r>
              <a:rPr lang="en-IN" sz="1050" dirty="0">
                <a:solidFill>
                  <a:schemeClr val="bg1"/>
                </a:solidFill>
                <a:latin typeface="Montserrat" panose="00000500000000000000" pitchFamily="2" charset="0"/>
              </a:rPr>
              <a:t>. Twitter by </a:t>
            </a:r>
            <a:r>
              <a:rPr lang="en-IN" sz="1050" u="sng" dirty="0">
                <a:solidFill>
                  <a:schemeClr val="bg1"/>
                </a:solidFill>
                <a:latin typeface="Montserrat" panose="00000500000000000000" pitchFamily="2" charset="0"/>
                <a:hlinkClick r:id="rId5" tooltip="SMS">
                  <a:extLst>
                    <a:ext uri="{A12FA001-AC4F-418D-AE19-62706E023703}">
                      <ahyp:hlinkClr xmlns:ahyp="http://schemas.microsoft.com/office/drawing/2018/hyperlinkcolor" val="tx"/>
                    </a:ext>
                  </a:extLst>
                </a:hlinkClick>
              </a:rPr>
              <a:t>Short Message Service</a:t>
            </a:r>
            <a:r>
              <a:rPr lang="en-IN" sz="1050" dirty="0">
                <a:solidFill>
                  <a:schemeClr val="bg1"/>
                </a:solidFill>
                <a:latin typeface="Montserrat" panose="00000500000000000000" pitchFamily="2" charset="0"/>
              </a:rPr>
              <a:t> (SMS) is available in certain countries.</a:t>
            </a:r>
            <a:r>
              <a:rPr lang="en-IN" sz="1050" u="sng" baseline="30000" dirty="0">
                <a:solidFill>
                  <a:schemeClr val="bg1"/>
                </a:solidFill>
                <a:latin typeface="Montserrat" panose="00000500000000000000" pitchFamily="2" charset="0"/>
                <a:hlinkClick r:id="rId6">
                  <a:extLst>
                    <a:ext uri="{A12FA001-AC4F-418D-AE19-62706E023703}">
                      <ahyp:hlinkClr xmlns:ahyp="http://schemas.microsoft.com/office/drawing/2018/hyperlinkcolor" val="tx"/>
                    </a:ext>
                  </a:extLst>
                </a:hlinkClick>
              </a:rPr>
              <a:t>[7]</a:t>
            </a:r>
            <a:r>
              <a:rPr lang="en-IN" sz="1050" dirty="0">
                <a:solidFill>
                  <a:schemeClr val="bg1"/>
                </a:solidFill>
                <a:latin typeface="Montserrat" panose="00000500000000000000" pitchFamily="2" charset="0"/>
              </a:rPr>
              <a:t> Using Twitter is free, but sending or getting tweets by SMS may cost money.</a:t>
            </a:r>
          </a:p>
        </p:txBody>
      </p:sp>
    </p:spTree>
    <p:extLst>
      <p:ext uri="{BB962C8B-B14F-4D97-AF65-F5344CB8AC3E}">
        <p14:creationId xmlns:p14="http://schemas.microsoft.com/office/powerpoint/2010/main" val="266098594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800" fill="hold"/>
                                        <p:tgtEl>
                                          <p:spTgt spid="26"/>
                                        </p:tgtEl>
                                        <p:attrNameLst>
                                          <p:attrName>ppt_x</p:attrName>
                                        </p:attrNameLst>
                                      </p:cBhvr>
                                      <p:tavLst>
                                        <p:tav tm="0">
                                          <p:val>
                                            <p:strVal val="#ppt_x"/>
                                          </p:val>
                                        </p:tav>
                                        <p:tav tm="100000">
                                          <p:val>
                                            <p:strVal val="#ppt_x"/>
                                          </p:val>
                                        </p:tav>
                                      </p:tavLst>
                                    </p:anim>
                                    <p:anim calcmode="lin" valueType="num">
                                      <p:cBhvr additive="base">
                                        <p:cTn id="8" dur="8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1"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800" fill="hold"/>
                                        <p:tgtEl>
                                          <p:spTgt spid="3"/>
                                        </p:tgtEl>
                                        <p:attrNameLst>
                                          <p:attrName>ppt_x</p:attrName>
                                        </p:attrNameLst>
                                      </p:cBhvr>
                                      <p:tavLst>
                                        <p:tav tm="0">
                                          <p:val>
                                            <p:strVal val="#ppt_x"/>
                                          </p:val>
                                        </p:tav>
                                        <p:tav tm="100000">
                                          <p:val>
                                            <p:strVal val="#ppt_x"/>
                                          </p:val>
                                        </p:tav>
                                      </p:tavLst>
                                    </p:anim>
                                    <p:anim calcmode="lin" valueType="num">
                                      <p:cBhvr additive="base">
                                        <p:cTn id="20" dur="8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1" nodeType="withEffect">
                                  <p:stCondLst>
                                    <p:cond delay="10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500" fill="hold"/>
                                        <p:tgtEl>
                                          <p:spTgt spid="33"/>
                                        </p:tgtEl>
                                        <p:attrNameLst>
                                          <p:attrName>ppt_x</p:attrName>
                                        </p:attrNameLst>
                                      </p:cBhvr>
                                      <p:tavLst>
                                        <p:tav tm="0">
                                          <p:val>
                                            <p:strVal val="#ppt_x"/>
                                          </p:val>
                                        </p:tav>
                                        <p:tav tm="100000">
                                          <p:val>
                                            <p:strVal val="#ppt_x"/>
                                          </p:val>
                                        </p:tav>
                                      </p:tavLst>
                                    </p:anim>
                                    <p:anim calcmode="lin" valueType="num">
                                      <p:cBhvr additive="base">
                                        <p:cTn id="24" dur="1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500" fill="hold"/>
                                        <p:tgtEl>
                                          <p:spTgt spid="19"/>
                                        </p:tgtEl>
                                        <p:attrNameLst>
                                          <p:attrName>ppt_x</p:attrName>
                                        </p:attrNameLst>
                                      </p:cBhvr>
                                      <p:tavLst>
                                        <p:tav tm="0">
                                          <p:val>
                                            <p:strVal val="#ppt_x"/>
                                          </p:val>
                                        </p:tav>
                                        <p:tav tm="100000">
                                          <p:val>
                                            <p:strVal val="#ppt_x"/>
                                          </p:val>
                                        </p:tav>
                                      </p:tavLst>
                                    </p:anim>
                                    <p:anim calcmode="lin" valueType="num">
                                      <p:cBhvr additive="base">
                                        <p:cTn id="28" dur="1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2000" fill="hold"/>
                                        <p:tgtEl>
                                          <p:spTgt spid="20"/>
                                        </p:tgtEl>
                                        <p:attrNameLst>
                                          <p:attrName>ppt_x</p:attrName>
                                        </p:attrNameLst>
                                      </p:cBhvr>
                                      <p:tavLst>
                                        <p:tav tm="0">
                                          <p:val>
                                            <p:strVal val="#ppt_x"/>
                                          </p:val>
                                        </p:tav>
                                        <p:tav tm="100000">
                                          <p:val>
                                            <p:strVal val="#ppt_x"/>
                                          </p:val>
                                        </p:tav>
                                      </p:tavLst>
                                    </p:anim>
                                    <p:anim calcmode="lin" valueType="num">
                                      <p:cBhvr additive="base">
                                        <p:cTn id="32" dur="20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5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2000" fill="hold"/>
                                        <p:tgtEl>
                                          <p:spTgt spid="23"/>
                                        </p:tgtEl>
                                        <p:attrNameLst>
                                          <p:attrName>ppt_x</p:attrName>
                                        </p:attrNameLst>
                                      </p:cBhvr>
                                      <p:tavLst>
                                        <p:tav tm="0">
                                          <p:val>
                                            <p:strVal val="#ppt_x"/>
                                          </p:val>
                                        </p:tav>
                                        <p:tav tm="100000">
                                          <p:val>
                                            <p:strVal val="#ppt_x"/>
                                          </p:val>
                                        </p:tav>
                                      </p:tavLst>
                                    </p:anim>
                                    <p:anim calcmode="lin" valueType="num">
                                      <p:cBhvr additive="base">
                                        <p:cTn id="36" dur="20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500" fill="hold"/>
                                        <p:tgtEl>
                                          <p:spTgt spid="24"/>
                                        </p:tgtEl>
                                        <p:attrNameLst>
                                          <p:attrName>ppt_x</p:attrName>
                                        </p:attrNameLst>
                                      </p:cBhvr>
                                      <p:tavLst>
                                        <p:tav tm="0">
                                          <p:val>
                                            <p:strVal val="#ppt_x"/>
                                          </p:val>
                                        </p:tav>
                                        <p:tav tm="100000">
                                          <p:val>
                                            <p:strVal val="#ppt_x"/>
                                          </p:val>
                                        </p:tav>
                                      </p:tavLst>
                                    </p:anim>
                                    <p:anim calcmode="lin" valueType="num">
                                      <p:cBhvr additive="base">
                                        <p:cTn id="40" dur="1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1500" fill="hold"/>
                                        <p:tgtEl>
                                          <p:spTgt spid="25"/>
                                        </p:tgtEl>
                                        <p:attrNameLst>
                                          <p:attrName>ppt_x</p:attrName>
                                        </p:attrNameLst>
                                      </p:cBhvr>
                                      <p:tavLst>
                                        <p:tav tm="0">
                                          <p:val>
                                            <p:strVal val="#ppt_x"/>
                                          </p:val>
                                        </p:tav>
                                        <p:tav tm="100000">
                                          <p:val>
                                            <p:strVal val="#ppt_x"/>
                                          </p:val>
                                        </p:tav>
                                      </p:tavLst>
                                    </p:anim>
                                    <p:anim calcmode="lin" valueType="num">
                                      <p:cBhvr additive="base">
                                        <p:cTn id="44" dur="1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1500" fill="hold"/>
                                        <p:tgtEl>
                                          <p:spTgt spid="28"/>
                                        </p:tgtEl>
                                        <p:attrNameLst>
                                          <p:attrName>ppt_x</p:attrName>
                                        </p:attrNameLst>
                                      </p:cBhvr>
                                      <p:tavLst>
                                        <p:tav tm="0">
                                          <p:val>
                                            <p:strVal val="#ppt_x"/>
                                          </p:val>
                                        </p:tav>
                                        <p:tav tm="100000">
                                          <p:val>
                                            <p:strVal val="#ppt_x"/>
                                          </p:val>
                                        </p:tav>
                                      </p:tavLst>
                                    </p:anim>
                                    <p:anim calcmode="lin" valueType="num">
                                      <p:cBhvr additive="base">
                                        <p:cTn id="48" dur="1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1500" fill="hold"/>
                                        <p:tgtEl>
                                          <p:spTgt spid="30"/>
                                        </p:tgtEl>
                                        <p:attrNameLst>
                                          <p:attrName>ppt_x</p:attrName>
                                        </p:attrNameLst>
                                      </p:cBhvr>
                                      <p:tavLst>
                                        <p:tav tm="0">
                                          <p:val>
                                            <p:strVal val="#ppt_x"/>
                                          </p:val>
                                        </p:tav>
                                        <p:tav tm="100000">
                                          <p:val>
                                            <p:strVal val="#ppt_x"/>
                                          </p:val>
                                        </p:tav>
                                      </p:tavLst>
                                    </p:anim>
                                    <p:anim calcmode="lin" valueType="num">
                                      <p:cBhvr additive="base">
                                        <p:cTn id="52" dur="1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1500" fill="hold"/>
                                        <p:tgtEl>
                                          <p:spTgt spid="31"/>
                                        </p:tgtEl>
                                        <p:attrNameLst>
                                          <p:attrName>ppt_x</p:attrName>
                                        </p:attrNameLst>
                                      </p:cBhvr>
                                      <p:tavLst>
                                        <p:tav tm="0">
                                          <p:val>
                                            <p:strVal val="#ppt_x"/>
                                          </p:val>
                                        </p:tav>
                                        <p:tav tm="100000">
                                          <p:val>
                                            <p:strVal val="#ppt_x"/>
                                          </p:val>
                                        </p:tav>
                                      </p:tavLst>
                                    </p:anim>
                                    <p:anim calcmode="lin" valueType="num">
                                      <p:cBhvr additive="base">
                                        <p:cTn id="56" dur="1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75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1500" fill="hold"/>
                                        <p:tgtEl>
                                          <p:spTgt spid="32"/>
                                        </p:tgtEl>
                                        <p:attrNameLst>
                                          <p:attrName>ppt_x</p:attrName>
                                        </p:attrNameLst>
                                      </p:cBhvr>
                                      <p:tavLst>
                                        <p:tav tm="0">
                                          <p:val>
                                            <p:strVal val="#ppt_x"/>
                                          </p:val>
                                        </p:tav>
                                        <p:tav tm="100000">
                                          <p:val>
                                            <p:strVal val="#ppt_x"/>
                                          </p:val>
                                        </p:tav>
                                      </p:tavLst>
                                    </p:anim>
                                    <p:anim calcmode="lin" valueType="num">
                                      <p:cBhvr additive="base">
                                        <p:cTn id="60" dur="1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1500" fill="hold"/>
                                        <p:tgtEl>
                                          <p:spTgt spid="34"/>
                                        </p:tgtEl>
                                        <p:attrNameLst>
                                          <p:attrName>ppt_x</p:attrName>
                                        </p:attrNameLst>
                                      </p:cBhvr>
                                      <p:tavLst>
                                        <p:tav tm="0">
                                          <p:val>
                                            <p:strVal val="#ppt_x"/>
                                          </p:val>
                                        </p:tav>
                                        <p:tav tm="100000">
                                          <p:val>
                                            <p:strVal val="#ppt_x"/>
                                          </p:val>
                                        </p:tav>
                                      </p:tavLst>
                                    </p:anim>
                                    <p:anim calcmode="lin" valueType="num">
                                      <p:cBhvr additive="base">
                                        <p:cTn id="64" dur="1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75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1500" fill="hold"/>
                                        <p:tgtEl>
                                          <p:spTgt spid="35"/>
                                        </p:tgtEl>
                                        <p:attrNameLst>
                                          <p:attrName>ppt_x</p:attrName>
                                        </p:attrNameLst>
                                      </p:cBhvr>
                                      <p:tavLst>
                                        <p:tav tm="0">
                                          <p:val>
                                            <p:strVal val="#ppt_x"/>
                                          </p:val>
                                        </p:tav>
                                        <p:tav tm="100000">
                                          <p:val>
                                            <p:strVal val="#ppt_x"/>
                                          </p:val>
                                        </p:tav>
                                      </p:tavLst>
                                    </p:anim>
                                    <p:anim calcmode="lin" valueType="num">
                                      <p:cBhvr additive="base">
                                        <p:cTn id="68" dur="1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100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1500" fill="hold"/>
                                        <p:tgtEl>
                                          <p:spTgt spid="36"/>
                                        </p:tgtEl>
                                        <p:attrNameLst>
                                          <p:attrName>ppt_x</p:attrName>
                                        </p:attrNameLst>
                                      </p:cBhvr>
                                      <p:tavLst>
                                        <p:tav tm="0">
                                          <p:val>
                                            <p:strVal val="#ppt_x"/>
                                          </p:val>
                                        </p:tav>
                                        <p:tav tm="100000">
                                          <p:val>
                                            <p:strVal val="#ppt_x"/>
                                          </p:val>
                                        </p:tav>
                                      </p:tavLst>
                                    </p:anim>
                                    <p:anim calcmode="lin" valueType="num">
                                      <p:cBhvr additive="base">
                                        <p:cTn id="72" dur="1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200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1500" fill="hold"/>
                                        <p:tgtEl>
                                          <p:spTgt spid="37"/>
                                        </p:tgtEl>
                                        <p:attrNameLst>
                                          <p:attrName>ppt_x</p:attrName>
                                        </p:attrNameLst>
                                      </p:cBhvr>
                                      <p:tavLst>
                                        <p:tav tm="0">
                                          <p:val>
                                            <p:strVal val="#ppt_x"/>
                                          </p:val>
                                        </p:tav>
                                        <p:tav tm="100000">
                                          <p:val>
                                            <p:strVal val="#ppt_x"/>
                                          </p:val>
                                        </p:tav>
                                      </p:tavLst>
                                    </p:anim>
                                    <p:anim calcmode="lin" valueType="num">
                                      <p:cBhvr additive="base">
                                        <p:cTn id="76" dur="1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250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1500" fill="hold"/>
                                        <p:tgtEl>
                                          <p:spTgt spid="38"/>
                                        </p:tgtEl>
                                        <p:attrNameLst>
                                          <p:attrName>ppt_x</p:attrName>
                                        </p:attrNameLst>
                                      </p:cBhvr>
                                      <p:tavLst>
                                        <p:tav tm="0">
                                          <p:val>
                                            <p:strVal val="#ppt_x"/>
                                          </p:val>
                                        </p:tav>
                                        <p:tav tm="100000">
                                          <p:val>
                                            <p:strVal val="#ppt_x"/>
                                          </p:val>
                                        </p:tav>
                                      </p:tavLst>
                                    </p:anim>
                                    <p:anim calcmode="lin" valueType="num">
                                      <p:cBhvr additive="base">
                                        <p:cTn id="80" dur="1500" fill="hold"/>
                                        <p:tgtEl>
                                          <p:spTgt spid="38"/>
                                        </p:tgtEl>
                                        <p:attrNameLst>
                                          <p:attrName>ppt_y</p:attrName>
                                        </p:attrNameLst>
                                      </p:cBhvr>
                                      <p:tavLst>
                                        <p:tav tm="0">
                                          <p:val>
                                            <p:strVal val="1+#ppt_h/2"/>
                                          </p:val>
                                        </p:tav>
                                        <p:tav tm="100000">
                                          <p:val>
                                            <p:strVal val="#ppt_y"/>
                                          </p:val>
                                        </p:tav>
                                      </p:tavLst>
                                    </p:anim>
                                  </p:childTnLst>
                                </p:cTn>
                              </p:par>
                              <p:par>
                                <p:cTn id="81" presetID="7" presetClass="path" presetSubtype="0" accel="50000" decel="50000" fill="hold" grpId="0" nodeType="withEffect">
                                  <p:stCondLst>
                                    <p:cond delay="2750"/>
                                  </p:stCondLst>
                                  <p:childTnLst>
                                    <p:animMotion origin="layout" path="M 5E-6 3.7037E-6 L 0.2306 3.7037E-6 L 0.2306 0.40972 L 5E-6 0.40972 L 5E-6 3.7037E-6 Z " pathEditMode="relative" rAng="0" ptsTypes="AAAAA">
                                      <p:cBhvr>
                                        <p:cTn id="82" dur="10000" fill="hold"/>
                                        <p:tgtEl>
                                          <p:spTgt spid="6"/>
                                        </p:tgtEl>
                                        <p:attrNameLst>
                                          <p:attrName>ppt_x</p:attrName>
                                          <p:attrName>ppt_y</p:attrName>
                                        </p:attrNameLst>
                                      </p:cBhvr>
                                      <p:rCtr x="11523" y="20486"/>
                                    </p:animMotion>
                                  </p:childTnLst>
                                </p:cTn>
                              </p:par>
                              <p:par>
                                <p:cTn id="83" presetID="7" presetClass="path" presetSubtype="0" accel="50000" decel="50000" fill="hold" grpId="0" nodeType="withEffect">
                                  <p:stCondLst>
                                    <p:cond delay="2750"/>
                                  </p:stCondLst>
                                  <p:childTnLst>
                                    <p:animMotion origin="layout" path="M -3.75E-6 1.48148E-6 L -0.2306 1.48148E-6 L -0.2306 -0.40972 L -3.75E-6 -0.40972 L -3.75E-6 1.48148E-6 Z " pathEditMode="relative" rAng="0" ptsTypes="AAAAA">
                                      <p:cBhvr>
                                        <p:cTn id="84" dur="10000" fill="hold"/>
                                        <p:tgtEl>
                                          <p:spTgt spid="14"/>
                                        </p:tgtEl>
                                        <p:attrNameLst>
                                          <p:attrName>ppt_x</p:attrName>
                                          <p:attrName>ppt_y</p:attrName>
                                        </p:attrNameLst>
                                      </p:cBhvr>
                                      <p:rCtr x="-11536" y="-20486"/>
                                    </p:animMotion>
                                  </p:childTnLst>
                                </p:cTn>
                              </p:par>
                              <p:par>
                                <p:cTn id="85" presetID="42" presetClass="path" presetSubtype="0" accel="50000" decel="50000" fill="hold" grpId="0" nodeType="withEffect">
                                  <p:stCondLst>
                                    <p:cond delay="2750"/>
                                  </p:stCondLst>
                                  <p:childTnLst>
                                    <p:animMotion origin="layout" path="M -3.75E-6 1.11111E-6 L -3.75E-6 0.4037 " pathEditMode="relative" rAng="0" ptsTypes="AA">
                                      <p:cBhvr>
                                        <p:cTn id="86" dur="10000" fill="hold"/>
                                        <p:tgtEl>
                                          <p:spTgt spid="33"/>
                                        </p:tgtEl>
                                        <p:attrNameLst>
                                          <p:attrName>ppt_x</p:attrName>
                                          <p:attrName>ppt_y</p:attrName>
                                        </p:attrNameLst>
                                      </p:cBhvr>
                                      <p:rCtr x="0" y="20185"/>
                                    </p:animMotion>
                                  </p:childTnLst>
                                </p:cTn>
                              </p:par>
                              <p:par>
                                <p:cTn id="87" presetID="63" presetClass="path" presetSubtype="0" decel="100000" fill="hold" grpId="0" nodeType="withEffect">
                                  <p:stCondLst>
                                    <p:cond delay="2750"/>
                                  </p:stCondLst>
                                  <p:childTnLst>
                                    <p:animMotion origin="layout" path="M 2.08333E-7 0 L 0.94258 0 " pathEditMode="relative" rAng="0" ptsTypes="AA">
                                      <p:cBhvr>
                                        <p:cTn id="88" dur="10000" fill="hold"/>
                                        <p:tgtEl>
                                          <p:spTgt spid="40"/>
                                        </p:tgtEl>
                                        <p:attrNameLst>
                                          <p:attrName>ppt_x</p:attrName>
                                          <p:attrName>ppt_y</p:attrName>
                                        </p:attrNameLst>
                                      </p:cBhvr>
                                      <p:rCtr x="47135" y="0"/>
                                    </p:animMotion>
                                  </p:childTnLst>
                                </p:cTn>
                              </p:par>
                              <p:par>
                                <p:cTn id="89" presetID="35" presetClass="path" presetSubtype="0" decel="100000" fill="hold" grpId="0" nodeType="withEffect">
                                  <p:stCondLst>
                                    <p:cond delay="2750"/>
                                  </p:stCondLst>
                                  <p:childTnLst>
                                    <p:animMotion origin="layout" path="M 1.04167E-6 0 L -1.01146 0 " pathEditMode="relative" rAng="0" ptsTypes="AA">
                                      <p:cBhvr>
                                        <p:cTn id="90" dur="10000" fill="hold"/>
                                        <p:tgtEl>
                                          <p:spTgt spid="41"/>
                                        </p:tgtEl>
                                        <p:attrNameLst>
                                          <p:attrName>ppt_x</p:attrName>
                                          <p:attrName>ppt_y</p:attrName>
                                        </p:attrNameLst>
                                      </p:cBhvr>
                                      <p:rCtr x="-50573" y="0"/>
                                    </p:animMotion>
                                  </p:childTnLst>
                                </p:cTn>
                              </p:par>
                              <p:par>
                                <p:cTn id="91" presetID="26" presetClass="emph" presetSubtype="0" fill="hold" grpId="1" nodeType="withEffect">
                                  <p:stCondLst>
                                    <p:cond delay="6750"/>
                                  </p:stCondLst>
                                  <p:childTnLst>
                                    <p:animEffect transition="out" filter="fade">
                                      <p:cBhvr>
                                        <p:cTn id="92" dur="500" tmFilter="0, 0; .2, .5; .8, .5; 1, 0"/>
                                        <p:tgtEl>
                                          <p:spTgt spid="37"/>
                                        </p:tgtEl>
                                      </p:cBhvr>
                                    </p:animEffect>
                                    <p:animScale>
                                      <p:cBhvr>
                                        <p:cTn id="93" dur="250" autoRev="1" fill="hold"/>
                                        <p:tgtEl>
                                          <p:spTgt spid="37"/>
                                        </p:tgtEl>
                                      </p:cBhvr>
                                      <p:by x="105000" y="105000"/>
                                    </p:animScale>
                                  </p:childTnLst>
                                </p:cTn>
                              </p:par>
                              <p:par>
                                <p:cTn id="94" presetID="2" presetClass="entr" presetSubtype="4" decel="100000" fill="hold" grpId="0" nodeType="withEffect">
                                  <p:stCondLst>
                                    <p:cond delay="250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1500" fill="hold"/>
                                        <p:tgtEl>
                                          <p:spTgt spid="27"/>
                                        </p:tgtEl>
                                        <p:attrNameLst>
                                          <p:attrName>ppt_x</p:attrName>
                                        </p:attrNameLst>
                                      </p:cBhvr>
                                      <p:tavLst>
                                        <p:tav tm="0">
                                          <p:val>
                                            <p:strVal val="#ppt_x"/>
                                          </p:val>
                                        </p:tav>
                                        <p:tav tm="100000">
                                          <p:val>
                                            <p:strVal val="#ppt_x"/>
                                          </p:val>
                                        </p:tav>
                                      </p:tavLst>
                                    </p:anim>
                                    <p:anim calcmode="lin" valueType="num">
                                      <p:cBhvr additive="base">
                                        <p:cTn id="97" dur="1500" fill="hold"/>
                                        <p:tgtEl>
                                          <p:spTgt spid="27"/>
                                        </p:tgtEl>
                                        <p:attrNameLst>
                                          <p:attrName>ppt_y</p:attrName>
                                        </p:attrNameLst>
                                      </p:cBhvr>
                                      <p:tavLst>
                                        <p:tav tm="0">
                                          <p:val>
                                            <p:strVal val="1+#ppt_h/2"/>
                                          </p:val>
                                        </p:tav>
                                        <p:tav tm="100000">
                                          <p:val>
                                            <p:strVal val="#ppt_y"/>
                                          </p:val>
                                        </p:tav>
                                      </p:tavLst>
                                    </p:anim>
                                  </p:childTnLst>
                                </p:cTn>
                              </p:par>
                              <p:par>
                                <p:cTn id="98" presetID="2" presetClass="entr" presetSubtype="4" decel="100000" fill="hold" grpId="0" nodeType="withEffect">
                                  <p:stCondLst>
                                    <p:cond delay="2500"/>
                                  </p:stCondLst>
                                  <p:childTnLst>
                                    <p:set>
                                      <p:cBhvr>
                                        <p:cTn id="99" dur="1" fill="hold">
                                          <p:stCondLst>
                                            <p:cond delay="0"/>
                                          </p:stCondLst>
                                        </p:cTn>
                                        <p:tgtEl>
                                          <p:spTgt spid="29"/>
                                        </p:tgtEl>
                                        <p:attrNameLst>
                                          <p:attrName>style.visibility</p:attrName>
                                        </p:attrNameLst>
                                      </p:cBhvr>
                                      <p:to>
                                        <p:strVal val="visible"/>
                                      </p:to>
                                    </p:set>
                                    <p:anim calcmode="lin" valueType="num">
                                      <p:cBhvr additive="base">
                                        <p:cTn id="100" dur="1500" fill="hold"/>
                                        <p:tgtEl>
                                          <p:spTgt spid="29"/>
                                        </p:tgtEl>
                                        <p:attrNameLst>
                                          <p:attrName>ppt_x</p:attrName>
                                        </p:attrNameLst>
                                      </p:cBhvr>
                                      <p:tavLst>
                                        <p:tav tm="0">
                                          <p:val>
                                            <p:strVal val="#ppt_x"/>
                                          </p:val>
                                        </p:tav>
                                        <p:tav tm="100000">
                                          <p:val>
                                            <p:strVal val="#ppt_x"/>
                                          </p:val>
                                        </p:tav>
                                      </p:tavLst>
                                    </p:anim>
                                    <p:anim calcmode="lin" valueType="num">
                                      <p:cBhvr additive="base">
                                        <p:cTn id="101" dur="1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P spid="27"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4CF99B2A-48D4-43EA-8B72-C5F04F0EA24D}"/>
              </a:ext>
            </a:extLst>
          </p:cNvPr>
          <p:cNvSpPr/>
          <p:nvPr/>
        </p:nvSpPr>
        <p:spPr>
          <a:xfrm>
            <a:off x="1425532" y="1128808"/>
            <a:ext cx="1349566" cy="144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75450" y="3873432"/>
            <a:ext cx="1418582" cy="1363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08844"/>
            <a:ext cx="6154964" cy="861774"/>
          </a:xfrm>
          <a:prstGeom prst="rect">
            <a:avLst/>
          </a:prstGeom>
          <a:noFill/>
        </p:spPr>
        <p:txBody>
          <a:bodyPr wrap="square" rtlCol="0">
            <a:spAutoFit/>
          </a:bodyPr>
          <a:lstStyle/>
          <a:p>
            <a:r>
              <a:rPr lang="en-IN" sz="5000" b="1" spc="300" dirty="0">
                <a:solidFill>
                  <a:schemeClr val="bg1"/>
                </a:solidFill>
                <a:latin typeface="Oswald Light" panose="00000400000000000000" pitchFamily="2" charset="0"/>
              </a:rPr>
              <a:t>Messenger</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43559" y="2470618"/>
            <a:ext cx="5513425" cy="769441"/>
          </a:xfrm>
          <a:prstGeom prst="rect">
            <a:avLst/>
          </a:prstGeom>
          <a:noFill/>
        </p:spPr>
        <p:txBody>
          <a:bodyPr wrap="square" rtlCol="0">
            <a:spAutoFit/>
          </a:bodyPr>
          <a:lstStyle/>
          <a:p>
            <a:r>
              <a:rPr lang="en-US" sz="2200" dirty="0">
                <a:solidFill>
                  <a:schemeClr val="bg1"/>
                </a:solidFill>
              </a:rPr>
              <a:t>Messenger is an instant messaging app and platform developed by Meta Platforms.</a:t>
            </a:r>
            <a:endParaRPr lang="en-IN" sz="2200" dirty="0">
              <a:solidFill>
                <a:schemeClr val="bg1"/>
              </a:solidFill>
              <a:latin typeface="Montserrat" panose="00000500000000000000" pitchFamily="2" charset="0"/>
            </a:endParaRPr>
          </a:p>
        </p:txBody>
      </p:sp>
      <p:sp>
        <p:nvSpPr>
          <p:cNvPr id="36" name="Rectangle 35">
            <a:extLst>
              <a:ext uri="{FF2B5EF4-FFF2-40B4-BE49-F238E27FC236}">
                <a16:creationId xmlns:a16="http://schemas.microsoft.com/office/drawing/2014/main" id="{547A0EDF-A8B9-4776-9993-FEC48CC4F67B}"/>
              </a:ext>
            </a:extLst>
          </p:cNvPr>
          <p:cNvSpPr/>
          <p:nvPr/>
        </p:nvSpPr>
        <p:spPr>
          <a:xfrm>
            <a:off x="6535971" y="357780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2" y="3683022"/>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43558" y="4298792"/>
            <a:ext cx="5091211" cy="738664"/>
          </a:xfrm>
          <a:prstGeom prst="rect">
            <a:avLst/>
          </a:prstGeom>
          <a:noFill/>
        </p:spPr>
        <p:txBody>
          <a:bodyPr wrap="square" rtlCol="0">
            <a:spAutoFit/>
          </a:bodyPr>
          <a:lstStyle/>
          <a:p>
            <a:endParaRPr lang="en-IN" sz="1050" dirty="0">
              <a:solidFill>
                <a:schemeClr val="bg1"/>
              </a:solidFill>
              <a:latin typeface="Montserrat" panose="00000500000000000000" pitchFamily="2" charset="0"/>
            </a:endParaRPr>
          </a:p>
          <a:p>
            <a:r>
              <a:rPr lang="en-IN" sz="1050" dirty="0">
                <a:solidFill>
                  <a:schemeClr val="bg1"/>
                </a:solidFill>
                <a:latin typeface="Montserrat" panose="00000500000000000000" pitchFamily="2" charset="0"/>
              </a:rPr>
              <a:t>Automating Messenger will be much same as automating </a:t>
            </a:r>
            <a:r>
              <a:rPr lang="en-IN" sz="1050" dirty="0" err="1">
                <a:solidFill>
                  <a:schemeClr val="bg1"/>
                </a:solidFill>
                <a:latin typeface="Montserrat" panose="00000500000000000000" pitchFamily="2" charset="0"/>
              </a:rPr>
              <a:t>Whatsapp</a:t>
            </a:r>
            <a:r>
              <a:rPr lang="en-IN" sz="1050" dirty="0">
                <a:solidFill>
                  <a:schemeClr val="bg1"/>
                </a:solidFill>
                <a:latin typeface="Montserrat" panose="00000500000000000000" pitchFamily="2" charset="0"/>
              </a:rPr>
              <a:t>. The only problem lies with this messenger doesn’t have a separate </a:t>
            </a:r>
            <a:r>
              <a:rPr lang="en-IN" sz="1050" dirty="0" err="1">
                <a:solidFill>
                  <a:schemeClr val="bg1"/>
                </a:solidFill>
                <a:latin typeface="Montserrat" panose="00000500000000000000" pitchFamily="2" charset="0"/>
              </a:rPr>
              <a:t>messanging</a:t>
            </a:r>
            <a:r>
              <a:rPr lang="en-IN" sz="1050" dirty="0">
                <a:solidFill>
                  <a:schemeClr val="bg1"/>
                </a:solidFill>
                <a:latin typeface="Montserrat" panose="00000500000000000000" pitchFamily="2" charset="0"/>
              </a:rPr>
              <a:t> app as </a:t>
            </a:r>
            <a:r>
              <a:rPr lang="en-IN" sz="1050" dirty="0" err="1">
                <a:solidFill>
                  <a:schemeClr val="bg1"/>
                </a:solidFill>
                <a:latin typeface="Montserrat" panose="00000500000000000000" pitchFamily="2" charset="0"/>
              </a:rPr>
              <a:t>whatsapp</a:t>
            </a:r>
            <a:r>
              <a:rPr lang="en-IN" sz="1050" dirty="0">
                <a:solidFill>
                  <a:schemeClr val="bg1"/>
                </a:solidFill>
                <a:latin typeface="Montserrat" panose="00000500000000000000" pitchFamily="2" charset="0"/>
              </a:rPr>
              <a:t> does.</a:t>
            </a: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93FB71A-5880-4D2B-A900-F68297A56CA5}"/>
              </a:ext>
            </a:extLst>
          </p:cNvPr>
          <p:cNvSpPr txBox="1"/>
          <p:nvPr/>
        </p:nvSpPr>
        <p:spPr>
          <a:xfrm>
            <a:off x="10349375" y="103432"/>
            <a:ext cx="1586900"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04</a:t>
            </a:r>
          </a:p>
        </p:txBody>
      </p:sp>
      <p:sp>
        <p:nvSpPr>
          <p:cNvPr id="27" name="TextBox 26">
            <a:extLst>
              <a:ext uri="{FF2B5EF4-FFF2-40B4-BE49-F238E27FC236}">
                <a16:creationId xmlns:a16="http://schemas.microsoft.com/office/drawing/2014/main" id="{081B3B06-6B80-4B29-BA26-B6F05A57A76E}"/>
              </a:ext>
            </a:extLst>
          </p:cNvPr>
          <p:cNvSpPr txBox="1"/>
          <p:nvPr/>
        </p:nvSpPr>
        <p:spPr>
          <a:xfrm>
            <a:off x="6428050" y="5118111"/>
            <a:ext cx="5249595" cy="415498"/>
          </a:xfrm>
          <a:prstGeom prst="rect">
            <a:avLst/>
          </a:prstGeom>
          <a:noFill/>
        </p:spPr>
        <p:txBody>
          <a:bodyPr wrap="square" rtlCol="0">
            <a:spAutoFit/>
          </a:bodyPr>
          <a:lstStyle/>
          <a:p>
            <a:r>
              <a:rPr lang="en-IN" sz="1050" dirty="0">
                <a:solidFill>
                  <a:schemeClr val="bg1"/>
                </a:solidFill>
                <a:latin typeface="Montserrat" panose="00000500000000000000" pitchFamily="2" charset="0"/>
              </a:rPr>
              <a:t>The same way we are going to use selenium to parse through X-Paths. The Modules used will be Selenium, Pandas, Random , </a:t>
            </a:r>
            <a:r>
              <a:rPr lang="en-IN" sz="1050" dirty="0" err="1">
                <a:solidFill>
                  <a:schemeClr val="bg1"/>
                </a:solidFill>
                <a:latin typeface="Montserrat" panose="00000500000000000000" pitchFamily="2" charset="0"/>
              </a:rPr>
              <a:t>Openexl</a:t>
            </a:r>
            <a:r>
              <a:rPr lang="en-IN" sz="1050" dirty="0">
                <a:solidFill>
                  <a:schemeClr val="bg1"/>
                </a:solidFill>
                <a:latin typeface="Montserrat" panose="00000500000000000000" pitchFamily="2" charset="0"/>
              </a:rPr>
              <a:t> and </a:t>
            </a:r>
            <a:r>
              <a:rPr lang="en-IN" sz="1050" dirty="0" err="1">
                <a:solidFill>
                  <a:schemeClr val="bg1"/>
                </a:solidFill>
                <a:latin typeface="Montserrat" panose="00000500000000000000" pitchFamily="2" charset="0"/>
              </a:rPr>
              <a:t>xxlr</a:t>
            </a:r>
            <a:r>
              <a:rPr lang="en-IN" sz="1050" dirty="0">
                <a:solidFill>
                  <a:schemeClr val="bg1"/>
                </a:solidFill>
                <a:latin typeface="Montserrat" panose="00000500000000000000" pitchFamily="2" charset="0"/>
              </a:rPr>
              <a:t>.</a:t>
            </a:r>
          </a:p>
        </p:txBody>
      </p:sp>
      <p:sp>
        <p:nvSpPr>
          <p:cNvPr id="29" name="TextBox 28">
            <a:extLst>
              <a:ext uri="{FF2B5EF4-FFF2-40B4-BE49-F238E27FC236}">
                <a16:creationId xmlns:a16="http://schemas.microsoft.com/office/drawing/2014/main" id="{43C321D0-79B5-47ED-ABCE-67D34F5FF1E5}"/>
              </a:ext>
            </a:extLst>
          </p:cNvPr>
          <p:cNvSpPr txBox="1"/>
          <p:nvPr/>
        </p:nvSpPr>
        <p:spPr>
          <a:xfrm>
            <a:off x="6426517" y="5613781"/>
            <a:ext cx="5249595" cy="253916"/>
          </a:xfrm>
          <a:prstGeom prst="rect">
            <a:avLst/>
          </a:prstGeom>
          <a:noFill/>
        </p:spPr>
        <p:txBody>
          <a:bodyPr wrap="square" rtlCol="0">
            <a:spAutoFit/>
          </a:bodyPr>
          <a:lstStyle/>
          <a:p>
            <a:r>
              <a:rPr lang="en-IN" sz="1050" dirty="0">
                <a:solidFill>
                  <a:schemeClr val="bg1"/>
                </a:solidFill>
                <a:latin typeface="Montserrat" panose="00000500000000000000" pitchFamily="2" charset="0"/>
              </a:rPr>
              <a:t>We are currently in the development process with this software.</a:t>
            </a:r>
          </a:p>
        </p:txBody>
      </p:sp>
      <p:pic>
        <p:nvPicPr>
          <p:cNvPr id="4" name="Picture 3">
            <a:extLst>
              <a:ext uri="{FF2B5EF4-FFF2-40B4-BE49-F238E27FC236}">
                <a16:creationId xmlns:a16="http://schemas.microsoft.com/office/drawing/2014/main" id="{34965408-68E9-45BF-8217-A46BDD875E67}"/>
              </a:ext>
            </a:extLst>
          </p:cNvPr>
          <p:cNvPicPr>
            <a:picLocks noChangeAspect="1"/>
          </p:cNvPicPr>
          <p:nvPr/>
        </p:nvPicPr>
        <p:blipFill rotWithShape="1">
          <a:blip r:embed="rId3">
            <a:extLst>
              <a:ext uri="{28A0092B-C50C-407E-A947-70E740481C1C}">
                <a14:useLocalDpi xmlns:a14="http://schemas.microsoft.com/office/drawing/2010/main" val="0"/>
              </a:ext>
            </a:extLst>
          </a:blip>
          <a:srcRect l="27613" t="21356" r="28094" b="21822"/>
          <a:stretch/>
        </p:blipFill>
        <p:spPr>
          <a:xfrm>
            <a:off x="1303630" y="1128809"/>
            <a:ext cx="4220468" cy="4062926"/>
          </a:xfrm>
          <a:prstGeom prst="rect">
            <a:avLst/>
          </a:prstGeom>
        </p:spPr>
      </p:pic>
    </p:spTree>
    <p:extLst>
      <p:ext uri="{BB962C8B-B14F-4D97-AF65-F5344CB8AC3E}">
        <p14:creationId xmlns:p14="http://schemas.microsoft.com/office/powerpoint/2010/main" val="20811515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800" fill="hold"/>
                                        <p:tgtEl>
                                          <p:spTgt spid="26"/>
                                        </p:tgtEl>
                                        <p:attrNameLst>
                                          <p:attrName>ppt_x</p:attrName>
                                        </p:attrNameLst>
                                      </p:cBhvr>
                                      <p:tavLst>
                                        <p:tav tm="0">
                                          <p:val>
                                            <p:strVal val="#ppt_x"/>
                                          </p:val>
                                        </p:tav>
                                        <p:tav tm="100000">
                                          <p:val>
                                            <p:strVal val="#ppt_x"/>
                                          </p:val>
                                        </p:tav>
                                      </p:tavLst>
                                    </p:anim>
                                    <p:anim calcmode="lin" valueType="num">
                                      <p:cBhvr additive="base">
                                        <p:cTn id="8" dur="8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1"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1" nodeType="withEffect">
                                  <p:stCondLst>
                                    <p:cond delay="10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ppt_x"/>
                                          </p:val>
                                        </p:tav>
                                        <p:tav tm="100000">
                                          <p:val>
                                            <p:strVal val="#ppt_x"/>
                                          </p:val>
                                        </p:tav>
                                      </p:tavLst>
                                    </p:anim>
                                    <p:anim calcmode="lin" valueType="num">
                                      <p:cBhvr additive="base">
                                        <p:cTn id="20" dur="1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75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000" fill="hold"/>
                                        <p:tgtEl>
                                          <p:spTgt spid="20"/>
                                        </p:tgtEl>
                                        <p:attrNameLst>
                                          <p:attrName>ppt_x</p:attrName>
                                        </p:attrNameLst>
                                      </p:cBhvr>
                                      <p:tavLst>
                                        <p:tav tm="0">
                                          <p:val>
                                            <p:strVal val="#ppt_x"/>
                                          </p:val>
                                        </p:tav>
                                        <p:tav tm="100000">
                                          <p:val>
                                            <p:strVal val="#ppt_x"/>
                                          </p:val>
                                        </p:tav>
                                      </p:tavLst>
                                    </p:anim>
                                    <p:anim calcmode="lin" valueType="num">
                                      <p:cBhvr additive="base">
                                        <p:cTn id="28" dur="2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2000" fill="hold"/>
                                        <p:tgtEl>
                                          <p:spTgt spid="23"/>
                                        </p:tgtEl>
                                        <p:attrNameLst>
                                          <p:attrName>ppt_x</p:attrName>
                                        </p:attrNameLst>
                                      </p:cBhvr>
                                      <p:tavLst>
                                        <p:tav tm="0">
                                          <p:val>
                                            <p:strVal val="#ppt_x"/>
                                          </p:val>
                                        </p:tav>
                                        <p:tav tm="100000">
                                          <p:val>
                                            <p:strVal val="#ppt_x"/>
                                          </p:val>
                                        </p:tav>
                                      </p:tavLst>
                                    </p:anim>
                                    <p:anim calcmode="lin" valueType="num">
                                      <p:cBhvr additive="base">
                                        <p:cTn id="32" dur="20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500" fill="hold"/>
                                        <p:tgtEl>
                                          <p:spTgt spid="24"/>
                                        </p:tgtEl>
                                        <p:attrNameLst>
                                          <p:attrName>ppt_x</p:attrName>
                                        </p:attrNameLst>
                                      </p:cBhvr>
                                      <p:tavLst>
                                        <p:tav tm="0">
                                          <p:val>
                                            <p:strVal val="#ppt_x"/>
                                          </p:val>
                                        </p:tav>
                                        <p:tav tm="100000">
                                          <p:val>
                                            <p:strVal val="#ppt_x"/>
                                          </p:val>
                                        </p:tav>
                                      </p:tavLst>
                                    </p:anim>
                                    <p:anim calcmode="lin" valueType="num">
                                      <p:cBhvr additive="base">
                                        <p:cTn id="36" dur="1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1500" fill="hold"/>
                                        <p:tgtEl>
                                          <p:spTgt spid="25"/>
                                        </p:tgtEl>
                                        <p:attrNameLst>
                                          <p:attrName>ppt_x</p:attrName>
                                        </p:attrNameLst>
                                      </p:cBhvr>
                                      <p:tavLst>
                                        <p:tav tm="0">
                                          <p:val>
                                            <p:strVal val="#ppt_x"/>
                                          </p:val>
                                        </p:tav>
                                        <p:tav tm="100000">
                                          <p:val>
                                            <p:strVal val="#ppt_x"/>
                                          </p:val>
                                        </p:tav>
                                      </p:tavLst>
                                    </p:anim>
                                    <p:anim calcmode="lin" valueType="num">
                                      <p:cBhvr additive="base">
                                        <p:cTn id="40" dur="1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1000" fill="hold"/>
                                        <p:tgtEl>
                                          <p:spTgt spid="4"/>
                                        </p:tgtEl>
                                        <p:attrNameLst>
                                          <p:attrName>ppt_x</p:attrName>
                                        </p:attrNameLst>
                                      </p:cBhvr>
                                      <p:tavLst>
                                        <p:tav tm="0">
                                          <p:val>
                                            <p:strVal val="#ppt_x"/>
                                          </p:val>
                                        </p:tav>
                                        <p:tav tm="100000">
                                          <p:val>
                                            <p:strVal val="#ppt_x"/>
                                          </p:val>
                                        </p:tav>
                                      </p:tavLst>
                                    </p:anim>
                                    <p:anim calcmode="lin" valueType="num">
                                      <p:cBhvr additive="base">
                                        <p:cTn id="44" dur="10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1500" fill="hold"/>
                                        <p:tgtEl>
                                          <p:spTgt spid="28"/>
                                        </p:tgtEl>
                                        <p:attrNameLst>
                                          <p:attrName>ppt_x</p:attrName>
                                        </p:attrNameLst>
                                      </p:cBhvr>
                                      <p:tavLst>
                                        <p:tav tm="0">
                                          <p:val>
                                            <p:strVal val="#ppt_x"/>
                                          </p:val>
                                        </p:tav>
                                        <p:tav tm="100000">
                                          <p:val>
                                            <p:strVal val="#ppt_x"/>
                                          </p:val>
                                        </p:tav>
                                      </p:tavLst>
                                    </p:anim>
                                    <p:anim calcmode="lin" valueType="num">
                                      <p:cBhvr additive="base">
                                        <p:cTn id="48" dur="1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1500" fill="hold"/>
                                        <p:tgtEl>
                                          <p:spTgt spid="30"/>
                                        </p:tgtEl>
                                        <p:attrNameLst>
                                          <p:attrName>ppt_x</p:attrName>
                                        </p:attrNameLst>
                                      </p:cBhvr>
                                      <p:tavLst>
                                        <p:tav tm="0">
                                          <p:val>
                                            <p:strVal val="#ppt_x"/>
                                          </p:val>
                                        </p:tav>
                                        <p:tav tm="100000">
                                          <p:val>
                                            <p:strVal val="#ppt_x"/>
                                          </p:val>
                                        </p:tav>
                                      </p:tavLst>
                                    </p:anim>
                                    <p:anim calcmode="lin" valueType="num">
                                      <p:cBhvr additive="base">
                                        <p:cTn id="52" dur="1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1500" fill="hold"/>
                                        <p:tgtEl>
                                          <p:spTgt spid="31"/>
                                        </p:tgtEl>
                                        <p:attrNameLst>
                                          <p:attrName>ppt_x</p:attrName>
                                        </p:attrNameLst>
                                      </p:cBhvr>
                                      <p:tavLst>
                                        <p:tav tm="0">
                                          <p:val>
                                            <p:strVal val="#ppt_x"/>
                                          </p:val>
                                        </p:tav>
                                        <p:tav tm="100000">
                                          <p:val>
                                            <p:strVal val="#ppt_x"/>
                                          </p:val>
                                        </p:tav>
                                      </p:tavLst>
                                    </p:anim>
                                    <p:anim calcmode="lin" valueType="num">
                                      <p:cBhvr additive="base">
                                        <p:cTn id="56" dur="1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75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1500" fill="hold"/>
                                        <p:tgtEl>
                                          <p:spTgt spid="32"/>
                                        </p:tgtEl>
                                        <p:attrNameLst>
                                          <p:attrName>ppt_x</p:attrName>
                                        </p:attrNameLst>
                                      </p:cBhvr>
                                      <p:tavLst>
                                        <p:tav tm="0">
                                          <p:val>
                                            <p:strVal val="#ppt_x"/>
                                          </p:val>
                                        </p:tav>
                                        <p:tav tm="100000">
                                          <p:val>
                                            <p:strVal val="#ppt_x"/>
                                          </p:val>
                                        </p:tav>
                                      </p:tavLst>
                                    </p:anim>
                                    <p:anim calcmode="lin" valueType="num">
                                      <p:cBhvr additive="base">
                                        <p:cTn id="60" dur="1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1500" fill="hold"/>
                                        <p:tgtEl>
                                          <p:spTgt spid="34"/>
                                        </p:tgtEl>
                                        <p:attrNameLst>
                                          <p:attrName>ppt_x</p:attrName>
                                        </p:attrNameLst>
                                      </p:cBhvr>
                                      <p:tavLst>
                                        <p:tav tm="0">
                                          <p:val>
                                            <p:strVal val="#ppt_x"/>
                                          </p:val>
                                        </p:tav>
                                        <p:tav tm="100000">
                                          <p:val>
                                            <p:strVal val="#ppt_x"/>
                                          </p:val>
                                        </p:tav>
                                      </p:tavLst>
                                    </p:anim>
                                    <p:anim calcmode="lin" valueType="num">
                                      <p:cBhvr additive="base">
                                        <p:cTn id="64" dur="1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75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1500" fill="hold"/>
                                        <p:tgtEl>
                                          <p:spTgt spid="35"/>
                                        </p:tgtEl>
                                        <p:attrNameLst>
                                          <p:attrName>ppt_x</p:attrName>
                                        </p:attrNameLst>
                                      </p:cBhvr>
                                      <p:tavLst>
                                        <p:tav tm="0">
                                          <p:val>
                                            <p:strVal val="#ppt_x"/>
                                          </p:val>
                                        </p:tav>
                                        <p:tav tm="100000">
                                          <p:val>
                                            <p:strVal val="#ppt_x"/>
                                          </p:val>
                                        </p:tav>
                                      </p:tavLst>
                                    </p:anim>
                                    <p:anim calcmode="lin" valueType="num">
                                      <p:cBhvr additive="base">
                                        <p:cTn id="68" dur="1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100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1500" fill="hold"/>
                                        <p:tgtEl>
                                          <p:spTgt spid="36"/>
                                        </p:tgtEl>
                                        <p:attrNameLst>
                                          <p:attrName>ppt_x</p:attrName>
                                        </p:attrNameLst>
                                      </p:cBhvr>
                                      <p:tavLst>
                                        <p:tav tm="0">
                                          <p:val>
                                            <p:strVal val="#ppt_x"/>
                                          </p:val>
                                        </p:tav>
                                        <p:tav tm="100000">
                                          <p:val>
                                            <p:strVal val="#ppt_x"/>
                                          </p:val>
                                        </p:tav>
                                      </p:tavLst>
                                    </p:anim>
                                    <p:anim calcmode="lin" valueType="num">
                                      <p:cBhvr additive="base">
                                        <p:cTn id="72" dur="1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200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1500" fill="hold"/>
                                        <p:tgtEl>
                                          <p:spTgt spid="37"/>
                                        </p:tgtEl>
                                        <p:attrNameLst>
                                          <p:attrName>ppt_x</p:attrName>
                                        </p:attrNameLst>
                                      </p:cBhvr>
                                      <p:tavLst>
                                        <p:tav tm="0">
                                          <p:val>
                                            <p:strVal val="#ppt_x"/>
                                          </p:val>
                                        </p:tav>
                                        <p:tav tm="100000">
                                          <p:val>
                                            <p:strVal val="#ppt_x"/>
                                          </p:val>
                                        </p:tav>
                                      </p:tavLst>
                                    </p:anim>
                                    <p:anim calcmode="lin" valueType="num">
                                      <p:cBhvr additive="base">
                                        <p:cTn id="76" dur="1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250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1500" fill="hold"/>
                                        <p:tgtEl>
                                          <p:spTgt spid="38"/>
                                        </p:tgtEl>
                                        <p:attrNameLst>
                                          <p:attrName>ppt_x</p:attrName>
                                        </p:attrNameLst>
                                      </p:cBhvr>
                                      <p:tavLst>
                                        <p:tav tm="0">
                                          <p:val>
                                            <p:strVal val="#ppt_x"/>
                                          </p:val>
                                        </p:tav>
                                        <p:tav tm="100000">
                                          <p:val>
                                            <p:strVal val="#ppt_x"/>
                                          </p:val>
                                        </p:tav>
                                      </p:tavLst>
                                    </p:anim>
                                    <p:anim calcmode="lin" valueType="num">
                                      <p:cBhvr additive="base">
                                        <p:cTn id="80" dur="1500" fill="hold"/>
                                        <p:tgtEl>
                                          <p:spTgt spid="38"/>
                                        </p:tgtEl>
                                        <p:attrNameLst>
                                          <p:attrName>ppt_y</p:attrName>
                                        </p:attrNameLst>
                                      </p:cBhvr>
                                      <p:tavLst>
                                        <p:tav tm="0">
                                          <p:val>
                                            <p:strVal val="1+#ppt_h/2"/>
                                          </p:val>
                                        </p:tav>
                                        <p:tav tm="100000">
                                          <p:val>
                                            <p:strVal val="#ppt_y"/>
                                          </p:val>
                                        </p:tav>
                                      </p:tavLst>
                                    </p:anim>
                                  </p:childTnLst>
                                </p:cTn>
                              </p:par>
                              <p:par>
                                <p:cTn id="81" presetID="7" presetClass="path" presetSubtype="0" accel="50000" decel="50000" fill="hold" grpId="0" nodeType="withEffect">
                                  <p:stCondLst>
                                    <p:cond delay="2750"/>
                                  </p:stCondLst>
                                  <p:childTnLst>
                                    <p:animMotion origin="layout" path="M 4.375E-6 2.59259E-6 L 0.23059 2.59259E-6 L 0.23059 0.40972 L 4.375E-6 0.40972 L 4.375E-6 2.59259E-6 Z " pathEditMode="relative" rAng="0" ptsTypes="AAAAA">
                                      <p:cBhvr>
                                        <p:cTn id="82" dur="10000" fill="hold"/>
                                        <p:tgtEl>
                                          <p:spTgt spid="6"/>
                                        </p:tgtEl>
                                        <p:attrNameLst>
                                          <p:attrName>ppt_x</p:attrName>
                                          <p:attrName>ppt_y</p:attrName>
                                        </p:attrNameLst>
                                      </p:cBhvr>
                                      <p:rCtr x="11523" y="20486"/>
                                    </p:animMotion>
                                  </p:childTnLst>
                                </p:cTn>
                              </p:par>
                              <p:par>
                                <p:cTn id="83" presetID="7" presetClass="path" presetSubtype="0" accel="50000" decel="50000" fill="hold" grpId="0" nodeType="withEffect">
                                  <p:stCondLst>
                                    <p:cond delay="2750"/>
                                  </p:stCondLst>
                                  <p:childTnLst>
                                    <p:animMotion origin="layout" path="M 2.08333E-6 -3.7037E-7 L -0.2306 -3.7037E-7 L -0.2306 -0.40972 L 2.08333E-6 -0.40972 L 2.08333E-6 -3.7037E-7 Z " pathEditMode="relative" rAng="0" ptsTypes="AAAAA">
                                      <p:cBhvr>
                                        <p:cTn id="84" dur="10000" fill="hold"/>
                                        <p:tgtEl>
                                          <p:spTgt spid="14"/>
                                        </p:tgtEl>
                                        <p:attrNameLst>
                                          <p:attrName>ppt_x</p:attrName>
                                          <p:attrName>ppt_y</p:attrName>
                                        </p:attrNameLst>
                                      </p:cBhvr>
                                      <p:rCtr x="-11536" y="-20486"/>
                                    </p:animMotion>
                                  </p:childTnLst>
                                </p:cTn>
                              </p:par>
                              <p:par>
                                <p:cTn id="85" presetID="42" presetClass="path" presetSubtype="0" accel="50000" decel="50000" fill="hold" grpId="0" nodeType="withEffect">
                                  <p:stCondLst>
                                    <p:cond delay="2750"/>
                                  </p:stCondLst>
                                  <p:childTnLst>
                                    <p:animMotion origin="layout" path="M -3.75E-6 1.11111E-6 L -3.75E-6 0.4037 " pathEditMode="relative" rAng="0" ptsTypes="AA">
                                      <p:cBhvr>
                                        <p:cTn id="86" dur="10000" fill="hold"/>
                                        <p:tgtEl>
                                          <p:spTgt spid="33"/>
                                        </p:tgtEl>
                                        <p:attrNameLst>
                                          <p:attrName>ppt_x</p:attrName>
                                          <p:attrName>ppt_y</p:attrName>
                                        </p:attrNameLst>
                                      </p:cBhvr>
                                      <p:rCtr x="0" y="20185"/>
                                    </p:animMotion>
                                  </p:childTnLst>
                                </p:cTn>
                              </p:par>
                              <p:par>
                                <p:cTn id="87" presetID="63" presetClass="path" presetSubtype="0" decel="100000" fill="hold" grpId="0" nodeType="withEffect">
                                  <p:stCondLst>
                                    <p:cond delay="2750"/>
                                  </p:stCondLst>
                                  <p:childTnLst>
                                    <p:animMotion origin="layout" path="M 2.08333E-7 0 L 0.94258 0 " pathEditMode="relative" rAng="0" ptsTypes="AA">
                                      <p:cBhvr>
                                        <p:cTn id="88" dur="10000" fill="hold"/>
                                        <p:tgtEl>
                                          <p:spTgt spid="40"/>
                                        </p:tgtEl>
                                        <p:attrNameLst>
                                          <p:attrName>ppt_x</p:attrName>
                                          <p:attrName>ppt_y</p:attrName>
                                        </p:attrNameLst>
                                      </p:cBhvr>
                                      <p:rCtr x="47135" y="0"/>
                                    </p:animMotion>
                                  </p:childTnLst>
                                </p:cTn>
                              </p:par>
                              <p:par>
                                <p:cTn id="89" presetID="35" presetClass="path" presetSubtype="0" decel="100000" fill="hold" grpId="0" nodeType="withEffect">
                                  <p:stCondLst>
                                    <p:cond delay="2750"/>
                                  </p:stCondLst>
                                  <p:childTnLst>
                                    <p:animMotion origin="layout" path="M 1.04167E-6 0 L -1.01146 0 " pathEditMode="relative" rAng="0" ptsTypes="AA">
                                      <p:cBhvr>
                                        <p:cTn id="90" dur="10000" fill="hold"/>
                                        <p:tgtEl>
                                          <p:spTgt spid="41"/>
                                        </p:tgtEl>
                                        <p:attrNameLst>
                                          <p:attrName>ppt_x</p:attrName>
                                          <p:attrName>ppt_y</p:attrName>
                                        </p:attrNameLst>
                                      </p:cBhvr>
                                      <p:rCtr x="-50573" y="0"/>
                                    </p:animMotion>
                                  </p:childTnLst>
                                </p:cTn>
                              </p:par>
                              <p:par>
                                <p:cTn id="91" presetID="26" presetClass="emph" presetSubtype="0" fill="hold" grpId="1" nodeType="withEffect">
                                  <p:stCondLst>
                                    <p:cond delay="6750"/>
                                  </p:stCondLst>
                                  <p:childTnLst>
                                    <p:animEffect transition="out" filter="fade">
                                      <p:cBhvr>
                                        <p:cTn id="92" dur="500" tmFilter="0, 0; .2, .5; .8, .5; 1, 0"/>
                                        <p:tgtEl>
                                          <p:spTgt spid="37"/>
                                        </p:tgtEl>
                                      </p:cBhvr>
                                    </p:animEffect>
                                    <p:animScale>
                                      <p:cBhvr>
                                        <p:cTn id="93" dur="250" autoRev="1" fill="hold"/>
                                        <p:tgtEl>
                                          <p:spTgt spid="37"/>
                                        </p:tgtEl>
                                      </p:cBhvr>
                                      <p:by x="105000" y="105000"/>
                                    </p:animScale>
                                  </p:childTnLst>
                                </p:cTn>
                              </p:par>
                              <p:par>
                                <p:cTn id="94" presetID="2" presetClass="entr" presetSubtype="4" decel="100000" fill="hold" grpId="0" nodeType="withEffect">
                                  <p:stCondLst>
                                    <p:cond delay="250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1500" fill="hold"/>
                                        <p:tgtEl>
                                          <p:spTgt spid="27"/>
                                        </p:tgtEl>
                                        <p:attrNameLst>
                                          <p:attrName>ppt_x</p:attrName>
                                        </p:attrNameLst>
                                      </p:cBhvr>
                                      <p:tavLst>
                                        <p:tav tm="0">
                                          <p:val>
                                            <p:strVal val="#ppt_x"/>
                                          </p:val>
                                        </p:tav>
                                        <p:tav tm="100000">
                                          <p:val>
                                            <p:strVal val="#ppt_x"/>
                                          </p:val>
                                        </p:tav>
                                      </p:tavLst>
                                    </p:anim>
                                    <p:anim calcmode="lin" valueType="num">
                                      <p:cBhvr additive="base">
                                        <p:cTn id="97" dur="1500" fill="hold"/>
                                        <p:tgtEl>
                                          <p:spTgt spid="27"/>
                                        </p:tgtEl>
                                        <p:attrNameLst>
                                          <p:attrName>ppt_y</p:attrName>
                                        </p:attrNameLst>
                                      </p:cBhvr>
                                      <p:tavLst>
                                        <p:tav tm="0">
                                          <p:val>
                                            <p:strVal val="1+#ppt_h/2"/>
                                          </p:val>
                                        </p:tav>
                                        <p:tav tm="100000">
                                          <p:val>
                                            <p:strVal val="#ppt_y"/>
                                          </p:val>
                                        </p:tav>
                                      </p:tavLst>
                                    </p:anim>
                                  </p:childTnLst>
                                </p:cTn>
                              </p:par>
                              <p:par>
                                <p:cTn id="98" presetID="2" presetClass="entr" presetSubtype="4" decel="100000" fill="hold" grpId="0" nodeType="withEffect">
                                  <p:stCondLst>
                                    <p:cond delay="2500"/>
                                  </p:stCondLst>
                                  <p:childTnLst>
                                    <p:set>
                                      <p:cBhvr>
                                        <p:cTn id="99" dur="1" fill="hold">
                                          <p:stCondLst>
                                            <p:cond delay="0"/>
                                          </p:stCondLst>
                                        </p:cTn>
                                        <p:tgtEl>
                                          <p:spTgt spid="29"/>
                                        </p:tgtEl>
                                        <p:attrNameLst>
                                          <p:attrName>style.visibility</p:attrName>
                                        </p:attrNameLst>
                                      </p:cBhvr>
                                      <p:to>
                                        <p:strVal val="visible"/>
                                      </p:to>
                                    </p:set>
                                    <p:anim calcmode="lin" valueType="num">
                                      <p:cBhvr additive="base">
                                        <p:cTn id="100" dur="1500" fill="hold"/>
                                        <p:tgtEl>
                                          <p:spTgt spid="29"/>
                                        </p:tgtEl>
                                        <p:attrNameLst>
                                          <p:attrName>ppt_x</p:attrName>
                                        </p:attrNameLst>
                                      </p:cBhvr>
                                      <p:tavLst>
                                        <p:tav tm="0">
                                          <p:val>
                                            <p:strVal val="#ppt_x"/>
                                          </p:val>
                                        </p:tav>
                                        <p:tav tm="100000">
                                          <p:val>
                                            <p:strVal val="#ppt_x"/>
                                          </p:val>
                                        </p:tav>
                                      </p:tavLst>
                                    </p:anim>
                                    <p:anim calcmode="lin" valueType="num">
                                      <p:cBhvr additive="base">
                                        <p:cTn id="101" dur="1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P spid="27"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9547DF5-6BE5-4212-8046-391296345F7C}"/>
              </a:ext>
            </a:extLst>
          </p:cNvPr>
          <p:cNvPicPr>
            <a:picLocks noChangeAspect="1"/>
          </p:cNvPicPr>
          <p:nvPr/>
        </p:nvPicPr>
        <p:blipFill>
          <a:blip r:embed="rId2"/>
          <a:stretch>
            <a:fillRect/>
          </a:stretch>
        </p:blipFill>
        <p:spPr>
          <a:xfrm>
            <a:off x="0" y="0"/>
            <a:ext cx="12191999" cy="6858000"/>
          </a:xfrm>
          <a:prstGeom prst="rect">
            <a:avLst/>
          </a:prstGeom>
        </p:spPr>
      </p:pic>
      <p:sp>
        <p:nvSpPr>
          <p:cNvPr id="16" name="Rectangle 15">
            <a:extLst>
              <a:ext uri="{FF2B5EF4-FFF2-40B4-BE49-F238E27FC236}">
                <a16:creationId xmlns:a16="http://schemas.microsoft.com/office/drawing/2014/main" id="{F2602D99-1EAF-4F42-AD5B-486EA0E52F4C}"/>
              </a:ext>
            </a:extLst>
          </p:cNvPr>
          <p:cNvSpPr/>
          <p:nvPr/>
        </p:nvSpPr>
        <p:spPr>
          <a:xfrm>
            <a:off x="0" y="0"/>
            <a:ext cx="12191999" cy="6858000"/>
          </a:xfrm>
          <a:prstGeom prst="rect">
            <a:avLst/>
          </a:prstGeom>
          <a:gradFill flip="none" rotWithShape="1">
            <a:gsLst>
              <a:gs pos="14000">
                <a:srgbClr val="000099">
                  <a:alpha val="93000"/>
                </a:srgbClr>
              </a:gs>
              <a:gs pos="81000">
                <a:srgbClr val="660033">
                  <a:alpha val="88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4CF99B2A-48D4-43EA-8B72-C5F04F0EA24D}"/>
              </a:ext>
            </a:extLst>
          </p:cNvPr>
          <p:cNvSpPr/>
          <p:nvPr/>
        </p:nvSpPr>
        <p:spPr>
          <a:xfrm>
            <a:off x="1281617" y="1489130"/>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DF2D2C66-0A49-4ED6-A4CA-23A3733CB897}"/>
              </a:ext>
            </a:extLst>
          </p:cNvPr>
          <p:cNvSpPr/>
          <p:nvPr/>
        </p:nvSpPr>
        <p:spPr>
          <a:xfrm>
            <a:off x="4098239" y="3308014"/>
            <a:ext cx="1509824" cy="1509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ED728C5C-6925-4098-8A7A-86A42B3B242D}"/>
              </a:ext>
            </a:extLst>
          </p:cNvPr>
          <p:cNvCxnSpPr/>
          <p:nvPr/>
        </p:nvCxnSpPr>
        <p:spPr>
          <a:xfrm>
            <a:off x="4075450" y="5614737"/>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C67951-592D-4CB1-B1FA-479F8BDD6BBF}"/>
              </a:ext>
            </a:extLst>
          </p:cNvPr>
          <p:cNvCxnSpPr>
            <a:cxnSpLocks/>
          </p:cNvCxnSpPr>
          <p:nvPr/>
        </p:nvCxnSpPr>
        <p:spPr>
          <a:xfrm>
            <a:off x="5887453" y="826707"/>
            <a:ext cx="0" cy="478803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B2FBDB-B636-4EAF-BF5F-ADA57B34100C}"/>
              </a:ext>
            </a:extLst>
          </p:cNvPr>
          <p:cNvCxnSpPr/>
          <p:nvPr/>
        </p:nvCxnSpPr>
        <p:spPr>
          <a:xfrm>
            <a:off x="5898339" y="815821"/>
            <a:ext cx="1812003" cy="0"/>
          </a:xfrm>
          <a:prstGeom prst="line">
            <a:avLst/>
          </a:prstGeom>
          <a:ln>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24" name="L-Shape 23">
            <a:extLst>
              <a:ext uri="{FF2B5EF4-FFF2-40B4-BE49-F238E27FC236}">
                <a16:creationId xmlns:a16="http://schemas.microsoft.com/office/drawing/2014/main" id="{CB7E0964-2D4F-48D3-B607-C90514A45364}"/>
              </a:ext>
            </a:extLst>
          </p:cNvPr>
          <p:cNvSpPr/>
          <p:nvPr/>
        </p:nvSpPr>
        <p:spPr>
          <a:xfrm flipH="1">
            <a:off x="5513211" y="5237310"/>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L-Shape 24">
            <a:extLst>
              <a:ext uri="{FF2B5EF4-FFF2-40B4-BE49-F238E27FC236}">
                <a16:creationId xmlns:a16="http://schemas.microsoft.com/office/drawing/2014/main" id="{3A228385-E03C-438F-AFC4-0C341D21F098}"/>
              </a:ext>
            </a:extLst>
          </p:cNvPr>
          <p:cNvSpPr/>
          <p:nvPr/>
        </p:nvSpPr>
        <p:spPr>
          <a:xfrm flipV="1">
            <a:off x="5834569" y="757828"/>
            <a:ext cx="446306" cy="446306"/>
          </a:xfrm>
          <a:prstGeom prst="corner">
            <a:avLst>
              <a:gd name="adj1" fmla="val 21989"/>
              <a:gd name="adj2" fmla="val 238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a:extLst>
              <a:ext uri="{FF2B5EF4-FFF2-40B4-BE49-F238E27FC236}">
                <a16:creationId xmlns:a16="http://schemas.microsoft.com/office/drawing/2014/main" id="{39D88861-5697-485E-862A-191EE628E4C2}"/>
              </a:ext>
            </a:extLst>
          </p:cNvPr>
          <p:cNvSpPr/>
          <p:nvPr/>
        </p:nvSpPr>
        <p:spPr>
          <a:xfrm>
            <a:off x="3801649" y="550032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03264A7-2C39-4A49-A96A-95D099C62F77}"/>
              </a:ext>
            </a:extLst>
          </p:cNvPr>
          <p:cNvSpPr/>
          <p:nvPr/>
        </p:nvSpPr>
        <p:spPr>
          <a:xfrm>
            <a:off x="3769521" y="546819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2D82C13A-8E10-4DE4-A390-1D312EEA9076}"/>
              </a:ext>
            </a:extLst>
          </p:cNvPr>
          <p:cNvSpPr/>
          <p:nvPr/>
        </p:nvSpPr>
        <p:spPr>
          <a:xfrm>
            <a:off x="7734642" y="704354"/>
            <a:ext cx="228826" cy="228826"/>
          </a:xfrm>
          <a:custGeom>
            <a:avLst/>
            <a:gdLst>
              <a:gd name="connsiteX0" fmla="*/ 114413 w 228826"/>
              <a:gd name="connsiteY0" fmla="*/ 44234 h 228826"/>
              <a:gd name="connsiteX1" fmla="*/ 44234 w 228826"/>
              <a:gd name="connsiteY1" fmla="*/ 114413 h 228826"/>
              <a:gd name="connsiteX2" fmla="*/ 114413 w 228826"/>
              <a:gd name="connsiteY2" fmla="*/ 184592 h 228826"/>
              <a:gd name="connsiteX3" fmla="*/ 184592 w 228826"/>
              <a:gd name="connsiteY3" fmla="*/ 114413 h 228826"/>
              <a:gd name="connsiteX4" fmla="*/ 114413 w 228826"/>
              <a:gd name="connsiteY4" fmla="*/ 44234 h 228826"/>
              <a:gd name="connsiteX5" fmla="*/ 114413 w 228826"/>
              <a:gd name="connsiteY5" fmla="*/ 0 h 228826"/>
              <a:gd name="connsiteX6" fmla="*/ 228826 w 228826"/>
              <a:gd name="connsiteY6" fmla="*/ 114413 h 228826"/>
              <a:gd name="connsiteX7" fmla="*/ 114413 w 228826"/>
              <a:gd name="connsiteY7" fmla="*/ 228826 h 228826"/>
              <a:gd name="connsiteX8" fmla="*/ 0 w 228826"/>
              <a:gd name="connsiteY8" fmla="*/ 114413 h 228826"/>
              <a:gd name="connsiteX9" fmla="*/ 114413 w 228826"/>
              <a:gd name="connsiteY9" fmla="*/ 0 h 22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826" h="228826">
                <a:moveTo>
                  <a:pt x="114413" y="44234"/>
                </a:moveTo>
                <a:cubicBezTo>
                  <a:pt x="75654" y="44234"/>
                  <a:pt x="44234" y="75654"/>
                  <a:pt x="44234" y="114413"/>
                </a:cubicBezTo>
                <a:cubicBezTo>
                  <a:pt x="44234" y="153172"/>
                  <a:pt x="75654" y="184592"/>
                  <a:pt x="114413" y="184592"/>
                </a:cubicBezTo>
                <a:cubicBezTo>
                  <a:pt x="153172" y="184592"/>
                  <a:pt x="184592" y="153172"/>
                  <a:pt x="184592" y="114413"/>
                </a:cubicBezTo>
                <a:cubicBezTo>
                  <a:pt x="184592" y="75654"/>
                  <a:pt x="153172" y="44234"/>
                  <a:pt x="114413" y="44234"/>
                </a:cubicBezTo>
                <a:close/>
                <a:moveTo>
                  <a:pt x="114413" y="0"/>
                </a:moveTo>
                <a:cubicBezTo>
                  <a:pt x="177602" y="0"/>
                  <a:pt x="228826" y="51224"/>
                  <a:pt x="228826" y="114413"/>
                </a:cubicBezTo>
                <a:cubicBezTo>
                  <a:pt x="228826" y="177602"/>
                  <a:pt x="177602" y="228826"/>
                  <a:pt x="114413" y="228826"/>
                </a:cubicBezTo>
                <a:cubicBezTo>
                  <a:pt x="51224" y="228826"/>
                  <a:pt x="0" y="177602"/>
                  <a:pt x="0" y="114413"/>
                </a:cubicBezTo>
                <a:cubicBezTo>
                  <a:pt x="0" y="51224"/>
                  <a:pt x="51224" y="0"/>
                  <a:pt x="1144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1FD8956-4CB2-4C4D-81F1-935BA3CB45B7}"/>
              </a:ext>
            </a:extLst>
          </p:cNvPr>
          <p:cNvSpPr/>
          <p:nvPr/>
        </p:nvSpPr>
        <p:spPr>
          <a:xfrm>
            <a:off x="7702514" y="672226"/>
            <a:ext cx="293082" cy="2930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8120F8FF-3BF2-4639-9A57-76FCA983E281}"/>
              </a:ext>
            </a:extLst>
          </p:cNvPr>
          <p:cNvSpPr/>
          <p:nvPr/>
        </p:nvSpPr>
        <p:spPr>
          <a:xfrm>
            <a:off x="5834569" y="1596455"/>
            <a:ext cx="124948" cy="59698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51E383F-BAC3-43EA-9A9C-679B3297675B}"/>
              </a:ext>
            </a:extLst>
          </p:cNvPr>
          <p:cNvSpPr txBox="1"/>
          <p:nvPr/>
        </p:nvSpPr>
        <p:spPr>
          <a:xfrm>
            <a:off x="6411277" y="1608844"/>
            <a:ext cx="4845594" cy="861774"/>
          </a:xfrm>
          <a:prstGeom prst="rect">
            <a:avLst/>
          </a:prstGeom>
          <a:noFill/>
        </p:spPr>
        <p:txBody>
          <a:bodyPr wrap="square" rtlCol="0">
            <a:spAutoFit/>
          </a:bodyPr>
          <a:lstStyle/>
          <a:p>
            <a:r>
              <a:rPr lang="en-IN" sz="5000" b="1" spc="300" dirty="0">
                <a:solidFill>
                  <a:schemeClr val="bg1"/>
                </a:solidFill>
                <a:latin typeface="Oswald Light" panose="00000400000000000000" pitchFamily="2" charset="0"/>
              </a:rPr>
              <a:t>Emails</a:t>
            </a:r>
          </a:p>
        </p:txBody>
      </p:sp>
      <p:sp>
        <p:nvSpPr>
          <p:cNvPr id="35" name="TextBox 34">
            <a:extLst>
              <a:ext uri="{FF2B5EF4-FFF2-40B4-BE49-F238E27FC236}">
                <a16:creationId xmlns:a16="http://schemas.microsoft.com/office/drawing/2014/main" id="{3F20754E-483F-4F7C-AECE-C3EA7302E1DB}"/>
              </a:ext>
            </a:extLst>
          </p:cNvPr>
          <p:cNvSpPr txBox="1"/>
          <p:nvPr/>
        </p:nvSpPr>
        <p:spPr>
          <a:xfrm>
            <a:off x="6443559" y="2470618"/>
            <a:ext cx="5607413" cy="707886"/>
          </a:xfrm>
          <a:prstGeom prst="rect">
            <a:avLst/>
          </a:prstGeom>
          <a:noFill/>
        </p:spPr>
        <p:txBody>
          <a:bodyPr wrap="square" rtlCol="0">
            <a:spAutoFit/>
          </a:bodyPr>
          <a:lstStyle/>
          <a:p>
            <a:r>
              <a:rPr lang="en-US" sz="2000" b="1" dirty="0">
                <a:solidFill>
                  <a:schemeClr val="bg1"/>
                </a:solidFill>
              </a:rPr>
              <a:t>Electronic mail is a method of exchanging messages between people using electronic devices.</a:t>
            </a:r>
            <a:endParaRPr lang="en-IN" sz="2000" b="1" dirty="0">
              <a:solidFill>
                <a:schemeClr val="bg1"/>
              </a:solidFill>
              <a:latin typeface="Montserrat" panose="00000500000000000000" pitchFamily="2" charset="0"/>
            </a:endParaRPr>
          </a:p>
        </p:txBody>
      </p:sp>
      <p:sp>
        <p:nvSpPr>
          <p:cNvPr id="36" name="Rectangle 35">
            <a:extLst>
              <a:ext uri="{FF2B5EF4-FFF2-40B4-BE49-F238E27FC236}">
                <a16:creationId xmlns:a16="http://schemas.microsoft.com/office/drawing/2014/main" id="{547A0EDF-A8B9-4776-9993-FEC48CC4F67B}"/>
              </a:ext>
            </a:extLst>
          </p:cNvPr>
          <p:cNvSpPr/>
          <p:nvPr/>
        </p:nvSpPr>
        <p:spPr>
          <a:xfrm>
            <a:off x="6535971" y="3577801"/>
            <a:ext cx="2341089" cy="503582"/>
          </a:xfrm>
          <a:prstGeom prst="rect">
            <a:avLst/>
          </a:prstGeom>
          <a:solidFill>
            <a:schemeClr val="bg1">
              <a:alpha val="24000"/>
            </a:schemeClr>
          </a:solidFill>
          <a:ln w="3175">
            <a:solidFill>
              <a:schemeClr val="bg1">
                <a:alpha val="8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29544D60-CCB1-4C98-82AB-2E52A4482372}"/>
              </a:ext>
            </a:extLst>
          </p:cNvPr>
          <p:cNvSpPr txBox="1"/>
          <p:nvPr/>
        </p:nvSpPr>
        <p:spPr>
          <a:xfrm>
            <a:off x="6589332" y="3683022"/>
            <a:ext cx="2226363" cy="307777"/>
          </a:xfrm>
          <a:prstGeom prst="rect">
            <a:avLst/>
          </a:prstGeom>
          <a:noFill/>
        </p:spPr>
        <p:txBody>
          <a:bodyPr wrap="square" rtlCol="0">
            <a:spAutoFit/>
          </a:bodyPr>
          <a:lstStyle/>
          <a:p>
            <a:pPr algn="ctr"/>
            <a:r>
              <a:rPr lang="en-IN" sz="1400" spc="600" dirty="0">
                <a:solidFill>
                  <a:schemeClr val="bg1"/>
                </a:solidFill>
                <a:latin typeface="Oswald Light" panose="00000400000000000000" pitchFamily="2" charset="0"/>
              </a:rPr>
              <a:t>EXPLORE</a:t>
            </a:r>
          </a:p>
        </p:txBody>
      </p:sp>
      <p:sp>
        <p:nvSpPr>
          <p:cNvPr id="38" name="TextBox 37">
            <a:extLst>
              <a:ext uri="{FF2B5EF4-FFF2-40B4-BE49-F238E27FC236}">
                <a16:creationId xmlns:a16="http://schemas.microsoft.com/office/drawing/2014/main" id="{AD477000-613D-49A6-95AD-BCC35DAE4065}"/>
              </a:ext>
            </a:extLst>
          </p:cNvPr>
          <p:cNvSpPr txBox="1"/>
          <p:nvPr/>
        </p:nvSpPr>
        <p:spPr>
          <a:xfrm>
            <a:off x="6443559" y="4298792"/>
            <a:ext cx="4813312" cy="415498"/>
          </a:xfrm>
          <a:prstGeom prst="rect">
            <a:avLst/>
          </a:prstGeom>
          <a:noFill/>
        </p:spPr>
        <p:txBody>
          <a:bodyPr wrap="square" rtlCol="0">
            <a:spAutoFit/>
          </a:bodyPr>
          <a:lstStyle/>
          <a:p>
            <a:r>
              <a:rPr lang="en-IN" sz="1050" dirty="0">
                <a:solidFill>
                  <a:schemeClr val="bg1"/>
                </a:solidFill>
                <a:latin typeface="Montserrat" panose="00000500000000000000" pitchFamily="2" charset="0"/>
              </a:rPr>
              <a:t>Emails are used for marketing for quite a long time. It one of the best and reliable marketing tools available.</a:t>
            </a:r>
          </a:p>
        </p:txBody>
      </p:sp>
      <p:sp>
        <p:nvSpPr>
          <p:cNvPr id="40" name="Parallelogram 39">
            <a:extLst>
              <a:ext uri="{FF2B5EF4-FFF2-40B4-BE49-F238E27FC236}">
                <a16:creationId xmlns:a16="http://schemas.microsoft.com/office/drawing/2014/main" id="{F507A3EF-8C07-4014-859F-8D50CDD38D59}"/>
              </a:ext>
            </a:extLst>
          </p:cNvPr>
          <p:cNvSpPr/>
          <p:nvPr/>
        </p:nvSpPr>
        <p:spPr>
          <a:xfrm>
            <a:off x="-11166306" y="0"/>
            <a:ext cx="9528313" cy="6858000"/>
          </a:xfrm>
          <a:prstGeom prst="parallelogram">
            <a:avLst>
              <a:gd name="adj" fmla="val 69560"/>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Parallelogram 40">
            <a:extLst>
              <a:ext uri="{FF2B5EF4-FFF2-40B4-BE49-F238E27FC236}">
                <a16:creationId xmlns:a16="http://schemas.microsoft.com/office/drawing/2014/main" id="{4354F00B-7AF7-44B2-81AA-8B559F691B72}"/>
              </a:ext>
            </a:extLst>
          </p:cNvPr>
          <p:cNvSpPr/>
          <p:nvPr/>
        </p:nvSpPr>
        <p:spPr>
          <a:xfrm>
            <a:off x="14963819" y="0"/>
            <a:ext cx="9528313" cy="6858000"/>
          </a:xfrm>
          <a:prstGeom prst="parallelogram">
            <a:avLst>
              <a:gd name="adj" fmla="val 6956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93FB71A-5880-4D2B-A900-F68297A56CA5}"/>
              </a:ext>
            </a:extLst>
          </p:cNvPr>
          <p:cNvSpPr txBox="1"/>
          <p:nvPr/>
        </p:nvSpPr>
        <p:spPr>
          <a:xfrm>
            <a:off x="10340504" y="103432"/>
            <a:ext cx="1595771" cy="1446550"/>
          </a:xfrm>
          <a:prstGeom prst="rect">
            <a:avLst/>
          </a:prstGeom>
          <a:noFill/>
        </p:spPr>
        <p:txBody>
          <a:bodyPr wrap="square" rtlCol="0">
            <a:spAutoFit/>
          </a:bodyPr>
          <a:lstStyle/>
          <a:p>
            <a:pPr algn="ctr">
              <a:defRPr/>
            </a:pPr>
            <a:r>
              <a:rPr lang="en-IN" sz="8800" dirty="0">
                <a:solidFill>
                  <a:srgbClr val="44546A">
                    <a:lumMod val="20000"/>
                    <a:lumOff val="80000"/>
                  </a:srgbClr>
                </a:solidFill>
                <a:latin typeface="Raleway Black" panose="020B0A03030101060003" pitchFamily="34" charset="0"/>
              </a:rPr>
              <a:t>05</a:t>
            </a:r>
          </a:p>
        </p:txBody>
      </p:sp>
      <p:pic>
        <p:nvPicPr>
          <p:cNvPr id="3" name="Picture 2">
            <a:extLst>
              <a:ext uri="{FF2B5EF4-FFF2-40B4-BE49-F238E27FC236}">
                <a16:creationId xmlns:a16="http://schemas.microsoft.com/office/drawing/2014/main" id="{D499EAED-2C11-436E-9790-69D55FCD4EC7}"/>
              </a:ext>
            </a:extLst>
          </p:cNvPr>
          <p:cNvPicPr>
            <a:picLocks noChangeAspect="1"/>
          </p:cNvPicPr>
          <p:nvPr/>
        </p:nvPicPr>
        <p:blipFill rotWithShape="1">
          <a:blip r:embed="rId3">
            <a:extLst>
              <a:ext uri="{28A0092B-C50C-407E-A947-70E740481C1C}">
                <a14:useLocalDpi xmlns:a14="http://schemas.microsoft.com/office/drawing/2010/main" val="0"/>
              </a:ext>
            </a:extLst>
          </a:blip>
          <a:srcRect l="4333" t="16137" r="5478" b="17519"/>
          <a:stretch/>
        </p:blipFill>
        <p:spPr>
          <a:xfrm>
            <a:off x="1367093" y="1596455"/>
            <a:ext cx="4136875" cy="3117324"/>
          </a:xfrm>
          <a:prstGeom prst="rect">
            <a:avLst/>
          </a:prstGeom>
        </p:spPr>
      </p:pic>
      <p:sp>
        <p:nvSpPr>
          <p:cNvPr id="27" name="TextBox 26">
            <a:extLst>
              <a:ext uri="{FF2B5EF4-FFF2-40B4-BE49-F238E27FC236}">
                <a16:creationId xmlns:a16="http://schemas.microsoft.com/office/drawing/2014/main" id="{B7660DA2-6A48-4015-8D9A-F2365C91BC7A}"/>
              </a:ext>
            </a:extLst>
          </p:cNvPr>
          <p:cNvSpPr txBox="1"/>
          <p:nvPr/>
        </p:nvSpPr>
        <p:spPr>
          <a:xfrm>
            <a:off x="6437466" y="4703355"/>
            <a:ext cx="4813312" cy="577081"/>
          </a:xfrm>
          <a:prstGeom prst="rect">
            <a:avLst/>
          </a:prstGeom>
          <a:noFill/>
        </p:spPr>
        <p:txBody>
          <a:bodyPr wrap="square" rtlCol="0">
            <a:spAutoFit/>
          </a:bodyPr>
          <a:lstStyle/>
          <a:p>
            <a:r>
              <a:rPr lang="en-IN" sz="1050" dirty="0">
                <a:solidFill>
                  <a:schemeClr val="bg1"/>
                </a:solidFill>
                <a:latin typeface="Montserrat" panose="00000500000000000000" pitchFamily="2" charset="0"/>
              </a:rPr>
              <a:t>Email automation has a relatively easy and straight forward solutions but the real challenge is to put the email into the Primary Inbox section.</a:t>
            </a:r>
          </a:p>
        </p:txBody>
      </p:sp>
      <p:sp>
        <p:nvSpPr>
          <p:cNvPr id="29" name="TextBox 28">
            <a:extLst>
              <a:ext uri="{FF2B5EF4-FFF2-40B4-BE49-F238E27FC236}">
                <a16:creationId xmlns:a16="http://schemas.microsoft.com/office/drawing/2014/main" id="{E8BA6AF5-3C57-43AB-ACE5-462D109AEE7E}"/>
              </a:ext>
            </a:extLst>
          </p:cNvPr>
          <p:cNvSpPr txBox="1"/>
          <p:nvPr/>
        </p:nvSpPr>
        <p:spPr>
          <a:xfrm>
            <a:off x="6437466" y="5241589"/>
            <a:ext cx="4813312" cy="415498"/>
          </a:xfrm>
          <a:prstGeom prst="rect">
            <a:avLst/>
          </a:prstGeom>
          <a:noFill/>
        </p:spPr>
        <p:txBody>
          <a:bodyPr wrap="square" rtlCol="0">
            <a:spAutoFit/>
          </a:bodyPr>
          <a:lstStyle/>
          <a:p>
            <a:r>
              <a:rPr lang="en-IN" sz="1050" dirty="0">
                <a:solidFill>
                  <a:schemeClr val="bg1"/>
                </a:solidFill>
                <a:latin typeface="Montserrat" panose="00000500000000000000" pitchFamily="2" charset="0"/>
              </a:rPr>
              <a:t>We are currently solving this problem by carefully analysing client data and maintain the receivers feedback regularly.</a:t>
            </a:r>
          </a:p>
        </p:txBody>
      </p:sp>
    </p:spTree>
    <p:extLst>
      <p:ext uri="{BB962C8B-B14F-4D97-AF65-F5344CB8AC3E}">
        <p14:creationId xmlns:p14="http://schemas.microsoft.com/office/powerpoint/2010/main" val="11995821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800" fill="hold"/>
                                        <p:tgtEl>
                                          <p:spTgt spid="26"/>
                                        </p:tgtEl>
                                        <p:attrNameLst>
                                          <p:attrName>ppt_x</p:attrName>
                                        </p:attrNameLst>
                                      </p:cBhvr>
                                      <p:tavLst>
                                        <p:tav tm="0">
                                          <p:val>
                                            <p:strVal val="#ppt_x"/>
                                          </p:val>
                                        </p:tav>
                                        <p:tav tm="100000">
                                          <p:val>
                                            <p:strVal val="#ppt_x"/>
                                          </p:val>
                                        </p:tav>
                                      </p:tavLst>
                                    </p:anim>
                                    <p:anim calcmode="lin" valueType="num">
                                      <p:cBhvr additive="base">
                                        <p:cTn id="8" dur="8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1" nodeType="withEffect">
                                  <p:stCondLst>
                                    <p:cond delay="1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200" fill="hold"/>
                                        <p:tgtEl>
                                          <p:spTgt spid="3"/>
                                        </p:tgtEl>
                                        <p:attrNameLst>
                                          <p:attrName>ppt_x</p:attrName>
                                        </p:attrNameLst>
                                      </p:cBhvr>
                                      <p:tavLst>
                                        <p:tav tm="0">
                                          <p:val>
                                            <p:strVal val="#ppt_x"/>
                                          </p:val>
                                        </p:tav>
                                        <p:tav tm="100000">
                                          <p:val>
                                            <p:strVal val="#ppt_x"/>
                                          </p:val>
                                        </p:tav>
                                      </p:tavLst>
                                    </p:anim>
                                    <p:anim calcmode="lin" valueType="num">
                                      <p:cBhvr additive="base">
                                        <p:cTn id="20" dur="12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1" nodeType="withEffect">
                                  <p:stCondLst>
                                    <p:cond delay="10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500" fill="hold"/>
                                        <p:tgtEl>
                                          <p:spTgt spid="33"/>
                                        </p:tgtEl>
                                        <p:attrNameLst>
                                          <p:attrName>ppt_x</p:attrName>
                                        </p:attrNameLst>
                                      </p:cBhvr>
                                      <p:tavLst>
                                        <p:tav tm="0">
                                          <p:val>
                                            <p:strVal val="#ppt_x"/>
                                          </p:val>
                                        </p:tav>
                                        <p:tav tm="100000">
                                          <p:val>
                                            <p:strVal val="#ppt_x"/>
                                          </p:val>
                                        </p:tav>
                                      </p:tavLst>
                                    </p:anim>
                                    <p:anim calcmode="lin" valueType="num">
                                      <p:cBhvr additive="base">
                                        <p:cTn id="24" dur="1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500" fill="hold"/>
                                        <p:tgtEl>
                                          <p:spTgt spid="19"/>
                                        </p:tgtEl>
                                        <p:attrNameLst>
                                          <p:attrName>ppt_x</p:attrName>
                                        </p:attrNameLst>
                                      </p:cBhvr>
                                      <p:tavLst>
                                        <p:tav tm="0">
                                          <p:val>
                                            <p:strVal val="#ppt_x"/>
                                          </p:val>
                                        </p:tav>
                                        <p:tav tm="100000">
                                          <p:val>
                                            <p:strVal val="#ppt_x"/>
                                          </p:val>
                                        </p:tav>
                                      </p:tavLst>
                                    </p:anim>
                                    <p:anim calcmode="lin" valueType="num">
                                      <p:cBhvr additive="base">
                                        <p:cTn id="28" dur="1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2000" fill="hold"/>
                                        <p:tgtEl>
                                          <p:spTgt spid="20"/>
                                        </p:tgtEl>
                                        <p:attrNameLst>
                                          <p:attrName>ppt_x</p:attrName>
                                        </p:attrNameLst>
                                      </p:cBhvr>
                                      <p:tavLst>
                                        <p:tav tm="0">
                                          <p:val>
                                            <p:strVal val="#ppt_x"/>
                                          </p:val>
                                        </p:tav>
                                        <p:tav tm="100000">
                                          <p:val>
                                            <p:strVal val="#ppt_x"/>
                                          </p:val>
                                        </p:tav>
                                      </p:tavLst>
                                    </p:anim>
                                    <p:anim calcmode="lin" valueType="num">
                                      <p:cBhvr additive="base">
                                        <p:cTn id="32" dur="20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5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2000" fill="hold"/>
                                        <p:tgtEl>
                                          <p:spTgt spid="23"/>
                                        </p:tgtEl>
                                        <p:attrNameLst>
                                          <p:attrName>ppt_x</p:attrName>
                                        </p:attrNameLst>
                                      </p:cBhvr>
                                      <p:tavLst>
                                        <p:tav tm="0">
                                          <p:val>
                                            <p:strVal val="#ppt_x"/>
                                          </p:val>
                                        </p:tav>
                                        <p:tav tm="100000">
                                          <p:val>
                                            <p:strVal val="#ppt_x"/>
                                          </p:val>
                                        </p:tav>
                                      </p:tavLst>
                                    </p:anim>
                                    <p:anim calcmode="lin" valueType="num">
                                      <p:cBhvr additive="base">
                                        <p:cTn id="36" dur="20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500" fill="hold"/>
                                        <p:tgtEl>
                                          <p:spTgt spid="24"/>
                                        </p:tgtEl>
                                        <p:attrNameLst>
                                          <p:attrName>ppt_x</p:attrName>
                                        </p:attrNameLst>
                                      </p:cBhvr>
                                      <p:tavLst>
                                        <p:tav tm="0">
                                          <p:val>
                                            <p:strVal val="#ppt_x"/>
                                          </p:val>
                                        </p:tav>
                                        <p:tav tm="100000">
                                          <p:val>
                                            <p:strVal val="#ppt_x"/>
                                          </p:val>
                                        </p:tav>
                                      </p:tavLst>
                                    </p:anim>
                                    <p:anim calcmode="lin" valueType="num">
                                      <p:cBhvr additive="base">
                                        <p:cTn id="40" dur="1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1500" fill="hold"/>
                                        <p:tgtEl>
                                          <p:spTgt spid="25"/>
                                        </p:tgtEl>
                                        <p:attrNameLst>
                                          <p:attrName>ppt_x</p:attrName>
                                        </p:attrNameLst>
                                      </p:cBhvr>
                                      <p:tavLst>
                                        <p:tav tm="0">
                                          <p:val>
                                            <p:strVal val="#ppt_x"/>
                                          </p:val>
                                        </p:tav>
                                        <p:tav tm="100000">
                                          <p:val>
                                            <p:strVal val="#ppt_x"/>
                                          </p:val>
                                        </p:tav>
                                      </p:tavLst>
                                    </p:anim>
                                    <p:anim calcmode="lin" valueType="num">
                                      <p:cBhvr additive="base">
                                        <p:cTn id="44" dur="1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1500" fill="hold"/>
                                        <p:tgtEl>
                                          <p:spTgt spid="28"/>
                                        </p:tgtEl>
                                        <p:attrNameLst>
                                          <p:attrName>ppt_x</p:attrName>
                                        </p:attrNameLst>
                                      </p:cBhvr>
                                      <p:tavLst>
                                        <p:tav tm="0">
                                          <p:val>
                                            <p:strVal val="#ppt_x"/>
                                          </p:val>
                                        </p:tav>
                                        <p:tav tm="100000">
                                          <p:val>
                                            <p:strVal val="#ppt_x"/>
                                          </p:val>
                                        </p:tav>
                                      </p:tavLst>
                                    </p:anim>
                                    <p:anim calcmode="lin" valueType="num">
                                      <p:cBhvr additive="base">
                                        <p:cTn id="48" dur="1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00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1500" fill="hold"/>
                                        <p:tgtEl>
                                          <p:spTgt spid="30"/>
                                        </p:tgtEl>
                                        <p:attrNameLst>
                                          <p:attrName>ppt_x</p:attrName>
                                        </p:attrNameLst>
                                      </p:cBhvr>
                                      <p:tavLst>
                                        <p:tav tm="0">
                                          <p:val>
                                            <p:strVal val="#ppt_x"/>
                                          </p:val>
                                        </p:tav>
                                        <p:tav tm="100000">
                                          <p:val>
                                            <p:strVal val="#ppt_x"/>
                                          </p:val>
                                        </p:tav>
                                      </p:tavLst>
                                    </p:anim>
                                    <p:anim calcmode="lin" valueType="num">
                                      <p:cBhvr additive="base">
                                        <p:cTn id="52" dur="1500" fill="hold"/>
                                        <p:tgtEl>
                                          <p:spTgt spid="30"/>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50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1500" fill="hold"/>
                                        <p:tgtEl>
                                          <p:spTgt spid="31"/>
                                        </p:tgtEl>
                                        <p:attrNameLst>
                                          <p:attrName>ppt_x</p:attrName>
                                        </p:attrNameLst>
                                      </p:cBhvr>
                                      <p:tavLst>
                                        <p:tav tm="0">
                                          <p:val>
                                            <p:strVal val="#ppt_x"/>
                                          </p:val>
                                        </p:tav>
                                        <p:tav tm="100000">
                                          <p:val>
                                            <p:strVal val="#ppt_x"/>
                                          </p:val>
                                        </p:tav>
                                      </p:tavLst>
                                    </p:anim>
                                    <p:anim calcmode="lin" valueType="num">
                                      <p:cBhvr additive="base">
                                        <p:cTn id="56" dur="1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75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1500" fill="hold"/>
                                        <p:tgtEl>
                                          <p:spTgt spid="32"/>
                                        </p:tgtEl>
                                        <p:attrNameLst>
                                          <p:attrName>ppt_x</p:attrName>
                                        </p:attrNameLst>
                                      </p:cBhvr>
                                      <p:tavLst>
                                        <p:tav tm="0">
                                          <p:val>
                                            <p:strVal val="#ppt_x"/>
                                          </p:val>
                                        </p:tav>
                                        <p:tav tm="100000">
                                          <p:val>
                                            <p:strVal val="#ppt_x"/>
                                          </p:val>
                                        </p:tav>
                                      </p:tavLst>
                                    </p:anim>
                                    <p:anim calcmode="lin" valueType="num">
                                      <p:cBhvr additive="base">
                                        <p:cTn id="60" dur="1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1500" fill="hold"/>
                                        <p:tgtEl>
                                          <p:spTgt spid="34"/>
                                        </p:tgtEl>
                                        <p:attrNameLst>
                                          <p:attrName>ppt_x</p:attrName>
                                        </p:attrNameLst>
                                      </p:cBhvr>
                                      <p:tavLst>
                                        <p:tav tm="0">
                                          <p:val>
                                            <p:strVal val="#ppt_x"/>
                                          </p:val>
                                        </p:tav>
                                        <p:tav tm="100000">
                                          <p:val>
                                            <p:strVal val="#ppt_x"/>
                                          </p:val>
                                        </p:tav>
                                      </p:tavLst>
                                    </p:anim>
                                    <p:anim calcmode="lin" valueType="num">
                                      <p:cBhvr additive="base">
                                        <p:cTn id="64" dur="1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75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1500" fill="hold"/>
                                        <p:tgtEl>
                                          <p:spTgt spid="35"/>
                                        </p:tgtEl>
                                        <p:attrNameLst>
                                          <p:attrName>ppt_x</p:attrName>
                                        </p:attrNameLst>
                                      </p:cBhvr>
                                      <p:tavLst>
                                        <p:tav tm="0">
                                          <p:val>
                                            <p:strVal val="#ppt_x"/>
                                          </p:val>
                                        </p:tav>
                                        <p:tav tm="100000">
                                          <p:val>
                                            <p:strVal val="#ppt_x"/>
                                          </p:val>
                                        </p:tav>
                                      </p:tavLst>
                                    </p:anim>
                                    <p:anim calcmode="lin" valueType="num">
                                      <p:cBhvr additive="base">
                                        <p:cTn id="68" dur="1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100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1500" fill="hold"/>
                                        <p:tgtEl>
                                          <p:spTgt spid="36"/>
                                        </p:tgtEl>
                                        <p:attrNameLst>
                                          <p:attrName>ppt_x</p:attrName>
                                        </p:attrNameLst>
                                      </p:cBhvr>
                                      <p:tavLst>
                                        <p:tav tm="0">
                                          <p:val>
                                            <p:strVal val="#ppt_x"/>
                                          </p:val>
                                        </p:tav>
                                        <p:tav tm="100000">
                                          <p:val>
                                            <p:strVal val="#ppt_x"/>
                                          </p:val>
                                        </p:tav>
                                      </p:tavLst>
                                    </p:anim>
                                    <p:anim calcmode="lin" valueType="num">
                                      <p:cBhvr additive="base">
                                        <p:cTn id="72" dur="1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200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1500" fill="hold"/>
                                        <p:tgtEl>
                                          <p:spTgt spid="37"/>
                                        </p:tgtEl>
                                        <p:attrNameLst>
                                          <p:attrName>ppt_x</p:attrName>
                                        </p:attrNameLst>
                                      </p:cBhvr>
                                      <p:tavLst>
                                        <p:tav tm="0">
                                          <p:val>
                                            <p:strVal val="#ppt_x"/>
                                          </p:val>
                                        </p:tav>
                                        <p:tav tm="100000">
                                          <p:val>
                                            <p:strVal val="#ppt_x"/>
                                          </p:val>
                                        </p:tav>
                                      </p:tavLst>
                                    </p:anim>
                                    <p:anim calcmode="lin" valueType="num">
                                      <p:cBhvr additive="base">
                                        <p:cTn id="76" dur="1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250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1500" fill="hold"/>
                                        <p:tgtEl>
                                          <p:spTgt spid="38"/>
                                        </p:tgtEl>
                                        <p:attrNameLst>
                                          <p:attrName>ppt_x</p:attrName>
                                        </p:attrNameLst>
                                      </p:cBhvr>
                                      <p:tavLst>
                                        <p:tav tm="0">
                                          <p:val>
                                            <p:strVal val="#ppt_x"/>
                                          </p:val>
                                        </p:tav>
                                        <p:tav tm="100000">
                                          <p:val>
                                            <p:strVal val="#ppt_x"/>
                                          </p:val>
                                        </p:tav>
                                      </p:tavLst>
                                    </p:anim>
                                    <p:anim calcmode="lin" valueType="num">
                                      <p:cBhvr additive="base">
                                        <p:cTn id="80" dur="1500" fill="hold"/>
                                        <p:tgtEl>
                                          <p:spTgt spid="38"/>
                                        </p:tgtEl>
                                        <p:attrNameLst>
                                          <p:attrName>ppt_y</p:attrName>
                                        </p:attrNameLst>
                                      </p:cBhvr>
                                      <p:tavLst>
                                        <p:tav tm="0">
                                          <p:val>
                                            <p:strVal val="1+#ppt_h/2"/>
                                          </p:val>
                                        </p:tav>
                                        <p:tav tm="100000">
                                          <p:val>
                                            <p:strVal val="#ppt_y"/>
                                          </p:val>
                                        </p:tav>
                                      </p:tavLst>
                                    </p:anim>
                                  </p:childTnLst>
                                </p:cTn>
                              </p:par>
                              <p:par>
                                <p:cTn id="81" presetID="7" presetClass="path" presetSubtype="0" accel="50000" decel="50000" fill="hold" grpId="0" nodeType="withEffect">
                                  <p:stCondLst>
                                    <p:cond delay="2750"/>
                                  </p:stCondLst>
                                  <p:childTnLst>
                                    <p:animMotion origin="layout" path="M -4.58333E-6 -3.33333E-6 L 0.21719 -3.33333E-6 L 0.21719 0.27292 L -4.58333E-6 0.27292 L -4.58333E-6 -3.33333E-6 Z " pathEditMode="relative" rAng="0" ptsTypes="AAAAA">
                                      <p:cBhvr>
                                        <p:cTn id="82" dur="10000" fill="hold"/>
                                        <p:tgtEl>
                                          <p:spTgt spid="6"/>
                                        </p:tgtEl>
                                        <p:attrNameLst>
                                          <p:attrName>ppt_x</p:attrName>
                                          <p:attrName>ppt_y</p:attrName>
                                        </p:attrNameLst>
                                      </p:cBhvr>
                                      <p:rCtr x="10859" y="13634"/>
                                    </p:animMotion>
                                  </p:childTnLst>
                                </p:cTn>
                              </p:par>
                              <p:par>
                                <p:cTn id="83" presetID="7" presetClass="path" presetSubtype="0" accel="50000" decel="50000" fill="hold" grpId="0" nodeType="withEffect">
                                  <p:stCondLst>
                                    <p:cond delay="2750"/>
                                  </p:stCondLst>
                                  <p:childTnLst>
                                    <p:animMotion origin="layout" path="M -0.03282 0.00116 L -0.22865 0.00116 L -0.22865 -0.26875 L -0.03282 -0.26875 L -0.03282 0.00116 Z " pathEditMode="relative" rAng="0" ptsTypes="AAAAA">
                                      <p:cBhvr>
                                        <p:cTn id="84" dur="10000" fill="hold"/>
                                        <p:tgtEl>
                                          <p:spTgt spid="14"/>
                                        </p:tgtEl>
                                        <p:attrNameLst>
                                          <p:attrName>ppt_x</p:attrName>
                                          <p:attrName>ppt_y</p:attrName>
                                        </p:attrNameLst>
                                      </p:cBhvr>
                                      <p:rCtr x="-9792" y="-13495"/>
                                    </p:animMotion>
                                  </p:childTnLst>
                                </p:cTn>
                              </p:par>
                              <p:par>
                                <p:cTn id="85" presetID="42" presetClass="path" presetSubtype="0" accel="50000" decel="50000" fill="hold" grpId="0" nodeType="withEffect">
                                  <p:stCondLst>
                                    <p:cond delay="2750"/>
                                  </p:stCondLst>
                                  <p:childTnLst>
                                    <p:animMotion origin="layout" path="M -3.75E-6 1.11111E-6 L -3.75E-6 0.4037 " pathEditMode="relative" rAng="0" ptsTypes="AA">
                                      <p:cBhvr>
                                        <p:cTn id="86" dur="10000" fill="hold"/>
                                        <p:tgtEl>
                                          <p:spTgt spid="33"/>
                                        </p:tgtEl>
                                        <p:attrNameLst>
                                          <p:attrName>ppt_x</p:attrName>
                                          <p:attrName>ppt_y</p:attrName>
                                        </p:attrNameLst>
                                      </p:cBhvr>
                                      <p:rCtr x="0" y="20185"/>
                                    </p:animMotion>
                                  </p:childTnLst>
                                </p:cTn>
                              </p:par>
                              <p:par>
                                <p:cTn id="87" presetID="63" presetClass="path" presetSubtype="0" decel="100000" fill="hold" grpId="0" nodeType="withEffect">
                                  <p:stCondLst>
                                    <p:cond delay="2750"/>
                                  </p:stCondLst>
                                  <p:childTnLst>
                                    <p:animMotion origin="layout" path="M 2.08333E-7 0 L 0.94258 0 " pathEditMode="relative" rAng="0" ptsTypes="AA">
                                      <p:cBhvr>
                                        <p:cTn id="88" dur="10000" fill="hold"/>
                                        <p:tgtEl>
                                          <p:spTgt spid="40"/>
                                        </p:tgtEl>
                                        <p:attrNameLst>
                                          <p:attrName>ppt_x</p:attrName>
                                          <p:attrName>ppt_y</p:attrName>
                                        </p:attrNameLst>
                                      </p:cBhvr>
                                      <p:rCtr x="47135" y="0"/>
                                    </p:animMotion>
                                  </p:childTnLst>
                                </p:cTn>
                              </p:par>
                              <p:par>
                                <p:cTn id="89" presetID="35" presetClass="path" presetSubtype="0" decel="100000" fill="hold" grpId="0" nodeType="withEffect">
                                  <p:stCondLst>
                                    <p:cond delay="2750"/>
                                  </p:stCondLst>
                                  <p:childTnLst>
                                    <p:animMotion origin="layout" path="M 1.04167E-6 0 L -1.01146 0 " pathEditMode="relative" rAng="0" ptsTypes="AA">
                                      <p:cBhvr>
                                        <p:cTn id="90" dur="10000" fill="hold"/>
                                        <p:tgtEl>
                                          <p:spTgt spid="41"/>
                                        </p:tgtEl>
                                        <p:attrNameLst>
                                          <p:attrName>ppt_x</p:attrName>
                                          <p:attrName>ppt_y</p:attrName>
                                        </p:attrNameLst>
                                      </p:cBhvr>
                                      <p:rCtr x="-50573" y="0"/>
                                    </p:animMotion>
                                  </p:childTnLst>
                                </p:cTn>
                              </p:par>
                              <p:par>
                                <p:cTn id="91" presetID="26" presetClass="emph" presetSubtype="0" fill="hold" grpId="1" nodeType="withEffect">
                                  <p:stCondLst>
                                    <p:cond delay="6750"/>
                                  </p:stCondLst>
                                  <p:childTnLst>
                                    <p:animEffect transition="out" filter="fade">
                                      <p:cBhvr>
                                        <p:cTn id="92" dur="500" tmFilter="0, 0; .2, .5; .8, .5; 1, 0"/>
                                        <p:tgtEl>
                                          <p:spTgt spid="37"/>
                                        </p:tgtEl>
                                      </p:cBhvr>
                                    </p:animEffect>
                                    <p:animScale>
                                      <p:cBhvr>
                                        <p:cTn id="93" dur="250" autoRev="1" fill="hold"/>
                                        <p:tgtEl>
                                          <p:spTgt spid="37"/>
                                        </p:tgtEl>
                                      </p:cBhvr>
                                      <p:by x="105000" y="105000"/>
                                    </p:animScale>
                                  </p:childTnLst>
                                </p:cTn>
                              </p:par>
                              <p:par>
                                <p:cTn id="94" presetID="2" presetClass="entr" presetSubtype="4" decel="100000" fill="hold" grpId="0" nodeType="withEffect">
                                  <p:stCondLst>
                                    <p:cond delay="250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1500" fill="hold"/>
                                        <p:tgtEl>
                                          <p:spTgt spid="27"/>
                                        </p:tgtEl>
                                        <p:attrNameLst>
                                          <p:attrName>ppt_x</p:attrName>
                                        </p:attrNameLst>
                                      </p:cBhvr>
                                      <p:tavLst>
                                        <p:tav tm="0">
                                          <p:val>
                                            <p:strVal val="#ppt_x"/>
                                          </p:val>
                                        </p:tav>
                                        <p:tav tm="100000">
                                          <p:val>
                                            <p:strVal val="#ppt_x"/>
                                          </p:val>
                                        </p:tav>
                                      </p:tavLst>
                                    </p:anim>
                                    <p:anim calcmode="lin" valueType="num">
                                      <p:cBhvr additive="base">
                                        <p:cTn id="97" dur="1500" fill="hold"/>
                                        <p:tgtEl>
                                          <p:spTgt spid="27"/>
                                        </p:tgtEl>
                                        <p:attrNameLst>
                                          <p:attrName>ppt_y</p:attrName>
                                        </p:attrNameLst>
                                      </p:cBhvr>
                                      <p:tavLst>
                                        <p:tav tm="0">
                                          <p:val>
                                            <p:strVal val="1+#ppt_h/2"/>
                                          </p:val>
                                        </p:tav>
                                        <p:tav tm="100000">
                                          <p:val>
                                            <p:strVal val="#ppt_y"/>
                                          </p:val>
                                        </p:tav>
                                      </p:tavLst>
                                    </p:anim>
                                  </p:childTnLst>
                                </p:cTn>
                              </p:par>
                              <p:par>
                                <p:cTn id="98" presetID="2" presetClass="entr" presetSubtype="4" decel="100000" fill="hold" grpId="0" nodeType="withEffect">
                                  <p:stCondLst>
                                    <p:cond delay="2500"/>
                                  </p:stCondLst>
                                  <p:childTnLst>
                                    <p:set>
                                      <p:cBhvr>
                                        <p:cTn id="99" dur="1" fill="hold">
                                          <p:stCondLst>
                                            <p:cond delay="0"/>
                                          </p:stCondLst>
                                        </p:cTn>
                                        <p:tgtEl>
                                          <p:spTgt spid="29"/>
                                        </p:tgtEl>
                                        <p:attrNameLst>
                                          <p:attrName>style.visibility</p:attrName>
                                        </p:attrNameLst>
                                      </p:cBhvr>
                                      <p:to>
                                        <p:strVal val="visible"/>
                                      </p:to>
                                    </p:set>
                                    <p:anim calcmode="lin" valueType="num">
                                      <p:cBhvr additive="base">
                                        <p:cTn id="100" dur="1500" fill="hold"/>
                                        <p:tgtEl>
                                          <p:spTgt spid="29"/>
                                        </p:tgtEl>
                                        <p:attrNameLst>
                                          <p:attrName>ppt_x</p:attrName>
                                        </p:attrNameLst>
                                      </p:cBhvr>
                                      <p:tavLst>
                                        <p:tav tm="0">
                                          <p:val>
                                            <p:strVal val="#ppt_x"/>
                                          </p:val>
                                        </p:tav>
                                        <p:tav tm="100000">
                                          <p:val>
                                            <p:strVal val="#ppt_x"/>
                                          </p:val>
                                        </p:tav>
                                      </p:tavLst>
                                    </p:anim>
                                    <p:anim calcmode="lin" valueType="num">
                                      <p:cBhvr additive="base">
                                        <p:cTn id="101" dur="1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24" grpId="0" animBg="1"/>
      <p:bldP spid="25" grpId="0" animBg="1"/>
      <p:bldP spid="28" grpId="0" animBg="1"/>
      <p:bldP spid="30" grpId="0" animBg="1"/>
      <p:bldP spid="31" grpId="0" animBg="1"/>
      <p:bldP spid="32" grpId="0" animBg="1"/>
      <p:bldP spid="33" grpId="0" animBg="1"/>
      <p:bldP spid="33" grpId="1" animBg="1"/>
      <p:bldP spid="34" grpId="0"/>
      <p:bldP spid="35" grpId="0"/>
      <p:bldP spid="36" grpId="0" animBg="1"/>
      <p:bldP spid="37" grpId="0"/>
      <p:bldP spid="37" grpId="1"/>
      <p:bldP spid="38" grpId="0"/>
      <p:bldP spid="40" grpId="0" animBg="1"/>
      <p:bldP spid="41" grpId="0" animBg="1"/>
      <p:bldP spid="26" grpId="0"/>
      <p:bldP spid="27"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1599</TotalTime>
  <Words>1116</Words>
  <Application>Microsoft Office PowerPoint</Application>
  <PresentationFormat>Widescreen</PresentationFormat>
  <Paragraphs>91</Paragraphs>
  <Slides>11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Arial</vt:lpstr>
      <vt:lpstr>Bebas Neue</vt:lpstr>
      <vt:lpstr>Calibri</vt:lpstr>
      <vt:lpstr>Calibri Light</vt:lpstr>
      <vt:lpstr>Cooper Black</vt:lpstr>
      <vt:lpstr>Montserrat</vt:lpstr>
      <vt:lpstr>Open Sans</vt:lpstr>
      <vt:lpstr>Open Sans Light</vt:lpstr>
      <vt:lpstr>Oswald Light</vt:lpstr>
      <vt:lpstr>Oswald SemiBold</vt:lpstr>
      <vt:lpstr>Poppins Black</vt:lpstr>
      <vt:lpstr>Raleway</vt:lpstr>
      <vt:lpstr>Raleway Black</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solution.evs@outlook.com</dc:creator>
  <cp:lastModifiedBy>solution.evs@outlook.com</cp:lastModifiedBy>
  <cp:revision>15</cp:revision>
  <dcterms:created xsi:type="dcterms:W3CDTF">2022-03-02T19:59:24Z</dcterms:created>
  <dcterms:modified xsi:type="dcterms:W3CDTF">2022-04-09T06:08:46Z</dcterms:modified>
</cp:coreProperties>
</file>